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9" r:id="rId5"/>
  </p:sldIdLst>
  <p:sldSz cx="10909300" cy="15335250"/>
  <p:notesSz cx="6858000" cy="9144000"/>
  <p:defaultTextStyle>
    <a:defPPr>
      <a:defRPr lang="en-US"/>
    </a:defPPr>
    <a:lvl1pPr algn="l" defTabSz="749300" rtl="0" fontAlgn="base">
      <a:spcBef>
        <a:spcPct val="0"/>
      </a:spcBef>
      <a:spcAft>
        <a:spcPct val="0"/>
      </a:spcAft>
      <a:defRPr sz="3000" kern="1200">
        <a:solidFill>
          <a:schemeClr val="tx1"/>
        </a:solidFill>
        <a:latin typeface="Arial" panose="020B0604020202020204" pitchFamily="34" charset="0"/>
        <a:ea typeface="MS PGothic" panose="020B0600070205080204" pitchFamily="34" charset="-128"/>
        <a:cs typeface="+mn-cs"/>
      </a:defRPr>
    </a:lvl1pPr>
    <a:lvl2pPr marL="749300" indent="-292100" algn="l" defTabSz="749300" rtl="0" fontAlgn="base">
      <a:spcBef>
        <a:spcPct val="0"/>
      </a:spcBef>
      <a:spcAft>
        <a:spcPct val="0"/>
      </a:spcAft>
      <a:defRPr sz="3000" kern="1200">
        <a:solidFill>
          <a:schemeClr val="tx1"/>
        </a:solidFill>
        <a:latin typeface="Arial" panose="020B0604020202020204" pitchFamily="34" charset="0"/>
        <a:ea typeface="MS PGothic" panose="020B0600070205080204" pitchFamily="34" charset="-128"/>
        <a:cs typeface="+mn-cs"/>
      </a:defRPr>
    </a:lvl2pPr>
    <a:lvl3pPr marL="1498600" indent="-584200" algn="l" defTabSz="749300" rtl="0" fontAlgn="base">
      <a:spcBef>
        <a:spcPct val="0"/>
      </a:spcBef>
      <a:spcAft>
        <a:spcPct val="0"/>
      </a:spcAft>
      <a:defRPr sz="3000" kern="1200">
        <a:solidFill>
          <a:schemeClr val="tx1"/>
        </a:solidFill>
        <a:latin typeface="Arial" panose="020B0604020202020204" pitchFamily="34" charset="0"/>
        <a:ea typeface="MS PGothic" panose="020B0600070205080204" pitchFamily="34" charset="-128"/>
        <a:cs typeface="+mn-cs"/>
      </a:defRPr>
    </a:lvl3pPr>
    <a:lvl4pPr marL="2247900" indent="-876300" algn="l" defTabSz="749300" rtl="0" fontAlgn="base">
      <a:spcBef>
        <a:spcPct val="0"/>
      </a:spcBef>
      <a:spcAft>
        <a:spcPct val="0"/>
      </a:spcAft>
      <a:defRPr sz="3000" kern="1200">
        <a:solidFill>
          <a:schemeClr val="tx1"/>
        </a:solidFill>
        <a:latin typeface="Arial" panose="020B0604020202020204" pitchFamily="34" charset="0"/>
        <a:ea typeface="MS PGothic" panose="020B0600070205080204" pitchFamily="34" charset="-128"/>
        <a:cs typeface="+mn-cs"/>
      </a:defRPr>
    </a:lvl4pPr>
    <a:lvl5pPr marL="2998788" indent="-1169988" algn="l" defTabSz="749300" rtl="0" fontAlgn="base">
      <a:spcBef>
        <a:spcPct val="0"/>
      </a:spcBef>
      <a:spcAft>
        <a:spcPct val="0"/>
      </a:spcAft>
      <a:defRPr sz="30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30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30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30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30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620">
          <p15:clr>
            <a:srgbClr val="A4A3A4"/>
          </p15:clr>
        </p15:guide>
        <p15:guide id="2" pos="343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3AEC96-B517-B05A-3DF6-90D15ADBAF76}" name="Chawla, Sabi" initials="CS" userId="S::ucypsch@ucl.ac.uk::d94726aa-b57a-473f-bceb-c2a38367e8b1" providerId="AD"/>
  <p188:author id="{2B787CDB-23BF-819F-6AB6-50C0D32534F7}" name="Pateman, Matt" initials="PM" userId="S::ccaepat@ucl.ac.uk::4882a78e-d724-4136-a11d-33b5accfe4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C152"/>
    <a:srgbClr val="36EF24"/>
    <a:srgbClr val="000000"/>
    <a:srgbClr val="B1E4F3"/>
    <a:srgbClr val="00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CE31E2-0FCB-4388-8E68-A232DA7DD836}" v="5" dt="2025-12-08T13:11:05.4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5782"/>
  </p:normalViewPr>
  <p:slideViewPr>
    <p:cSldViewPr snapToGrid="0">
      <p:cViewPr>
        <p:scale>
          <a:sx n="100" d="100"/>
          <a:sy n="100" d="100"/>
        </p:scale>
        <p:origin x="1872" y="-4284"/>
      </p:cViewPr>
      <p:guideLst>
        <p:guide orient="horz" pos="6620"/>
        <p:guide pos="34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gg, James" userId="1885b38a-fdfb-48b5-8ea0-66d8a10601d9" providerId="ADAL" clId="{0F32A4BB-6A84-4B63-8AC7-CFB421186BF8}"/>
    <pc:docChg chg="custSel modSld">
      <pc:chgData name="Legg, James" userId="1885b38a-fdfb-48b5-8ea0-66d8a10601d9" providerId="ADAL" clId="{0F32A4BB-6A84-4B63-8AC7-CFB421186BF8}" dt="2025-12-08T13:13:24.370" v="100" actId="20577"/>
      <pc:docMkLst>
        <pc:docMk/>
      </pc:docMkLst>
      <pc:sldChg chg="modSp mod">
        <pc:chgData name="Legg, James" userId="1885b38a-fdfb-48b5-8ea0-66d8a10601d9" providerId="ADAL" clId="{0F32A4BB-6A84-4B63-8AC7-CFB421186BF8}" dt="2025-12-08T13:13:24.370" v="100" actId="20577"/>
        <pc:sldMkLst>
          <pc:docMk/>
          <pc:sldMk cId="3038972483" sldId="259"/>
        </pc:sldMkLst>
        <pc:spChg chg="mod">
          <ac:chgData name="Legg, James" userId="1885b38a-fdfb-48b5-8ea0-66d8a10601d9" providerId="ADAL" clId="{0F32A4BB-6A84-4B63-8AC7-CFB421186BF8}" dt="2025-12-08T13:13:24.370" v="100" actId="20577"/>
          <ac:spMkLst>
            <pc:docMk/>
            <pc:sldMk cId="3038972483" sldId="259"/>
            <ac:spMk id="138" creationId="{761D849C-C31A-2FED-03FC-B9BF0BA3384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5BA626D-3092-4744-A1E1-AC8C83873C39}" type="datetimeFigureOut">
              <a:rPr lang="en-US" altLang="en-US"/>
              <a:pPr/>
              <a:t>12/8/2025</a:t>
            </a:fld>
            <a:endParaRPr lang="en-US" altLang="en-US"/>
          </a:p>
        </p:txBody>
      </p:sp>
      <p:sp>
        <p:nvSpPr>
          <p:cNvPr id="4" name="Slide Image Placeholder 3"/>
          <p:cNvSpPr>
            <a:spLocks noGrp="1" noRot="1" noChangeAspect="1"/>
          </p:cNvSpPr>
          <p:nvPr>
            <p:ph type="sldImg" idx="2"/>
          </p:nvPr>
        </p:nvSpPr>
        <p:spPr>
          <a:xfrm>
            <a:off x="2209800" y="685800"/>
            <a:ext cx="24384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C65B263-C164-40DD-AC49-3C1BB2DB377D}" type="slidenum">
              <a:rPr lang="en-US" altLang="en-US"/>
              <a:pPr/>
              <a:t>‹#›</a:t>
            </a:fld>
            <a:endParaRPr lang="en-US" altLang="en-US"/>
          </a:p>
        </p:txBody>
      </p:sp>
    </p:spTree>
    <p:extLst>
      <p:ext uri="{BB962C8B-B14F-4D97-AF65-F5344CB8AC3E}">
        <p14:creationId xmlns:p14="http://schemas.microsoft.com/office/powerpoint/2010/main" val="44472693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a:t>Ensure sufficient contrast between your image and the ‘UCL’ cut out and banner</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a:t>Make sure your image is at least 200 pixels per inch at the printed output size.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dirty="0"/>
          </a:p>
          <a:p>
            <a:r>
              <a:rPr lang="en-GB" dirty="0"/>
              <a:t>Always include an alt-tag description for any images used (right click on uploaded image &gt; view alt text). Never mark the image as decorative as it won’t be read by a screen reader.</a:t>
            </a:r>
            <a:endParaRPr lang="en-US" dirty="0"/>
          </a:p>
        </p:txBody>
      </p:sp>
      <p:sp>
        <p:nvSpPr>
          <p:cNvPr id="4" name="Slide Number Placeholder 3"/>
          <p:cNvSpPr>
            <a:spLocks noGrp="1"/>
          </p:cNvSpPr>
          <p:nvPr>
            <p:ph type="sldNum" sz="quarter" idx="5"/>
          </p:nvPr>
        </p:nvSpPr>
        <p:spPr/>
        <p:txBody>
          <a:bodyPr/>
          <a:lstStyle/>
          <a:p>
            <a:fld id="{DC65B263-C164-40DD-AC49-3C1BB2DB377D}" type="slidenum">
              <a:rPr lang="en-US" altLang="en-US" smtClean="0"/>
              <a:pPr/>
              <a:t>1</a:t>
            </a:fld>
            <a:endParaRPr lang="en-US" altLang="en-US"/>
          </a:p>
        </p:txBody>
      </p:sp>
    </p:spTree>
    <p:extLst>
      <p:ext uri="{BB962C8B-B14F-4D97-AF65-F5344CB8AC3E}">
        <p14:creationId xmlns:p14="http://schemas.microsoft.com/office/powerpoint/2010/main" val="3511822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Image background">
    <p:bg>
      <p:bgPr>
        <a:solidFill>
          <a:schemeClr val="bg1">
            <a:alpha val="5000"/>
          </a:schemeClr>
        </a:solidFill>
        <a:effectLst/>
      </p:bgPr>
    </p:bg>
    <p:spTree>
      <p:nvGrpSpPr>
        <p:cNvPr id="1" name=""/>
        <p:cNvGrpSpPr/>
        <p:nvPr/>
      </p:nvGrpSpPr>
      <p:grpSpPr>
        <a:xfrm>
          <a:off x="0" y="0"/>
          <a:ext cx="0" cy="0"/>
          <a:chOff x="0" y="0"/>
          <a:chExt cx="0" cy="0"/>
        </a:xfrm>
      </p:grpSpPr>
      <p:sp>
        <p:nvSpPr>
          <p:cNvPr id="29" name="Background image" descr="Poster background Image">
            <a:extLst>
              <a:ext uri="{FF2B5EF4-FFF2-40B4-BE49-F238E27FC236}">
                <a16:creationId xmlns:a16="http://schemas.microsoft.com/office/drawing/2014/main" id="{A0121A4C-1394-6120-B7F1-660C03145B15}"/>
              </a:ext>
            </a:extLst>
          </p:cNvPr>
          <p:cNvSpPr>
            <a:spLocks noGrp="1"/>
          </p:cNvSpPr>
          <p:nvPr>
            <p:ph type="pic" sz="quarter" idx="14"/>
          </p:nvPr>
        </p:nvSpPr>
        <p:spPr>
          <a:xfrm>
            <a:off x="0" y="360000"/>
            <a:ext cx="10909300" cy="15335250"/>
          </a:xfrm>
          <a:prstGeom prst="rect">
            <a:avLst/>
          </a:prstGeom>
        </p:spPr>
        <p:txBody>
          <a:bodyPr/>
          <a:lstStyle/>
          <a:p>
            <a:endParaRPr lang="en-US"/>
          </a:p>
        </p:txBody>
      </p:sp>
      <p:pic>
        <p:nvPicPr>
          <p:cNvPr id="2" name="Picture 1">
            <a:extLst>
              <a:ext uri="{FF2B5EF4-FFF2-40B4-BE49-F238E27FC236}">
                <a16:creationId xmlns:a16="http://schemas.microsoft.com/office/drawing/2014/main" id="{825CB7B0-933B-7CAE-F679-7CD2D913B341}"/>
              </a:ext>
            </a:extLst>
          </p:cNvPr>
          <p:cNvPicPr>
            <a:picLocks noChangeAspect="1"/>
          </p:cNvPicPr>
          <p:nvPr userDrawn="1"/>
        </p:nvPicPr>
        <p:blipFill>
          <a:blip r:embed="rId2"/>
          <a:stretch>
            <a:fillRect/>
          </a:stretch>
        </p:blipFill>
        <p:spPr>
          <a:xfrm>
            <a:off x="0" y="1"/>
            <a:ext cx="10926000" cy="2107889"/>
          </a:xfrm>
          <a:prstGeom prst="rect">
            <a:avLst/>
          </a:prstGeom>
        </p:spPr>
      </p:pic>
      <p:sp>
        <p:nvSpPr>
          <p:cNvPr id="15" name="Faculty, School Name" descr="Faculty, School or Institute Name">
            <a:extLst>
              <a:ext uri="{FF2B5EF4-FFF2-40B4-BE49-F238E27FC236}">
                <a16:creationId xmlns:a16="http://schemas.microsoft.com/office/drawing/2014/main" id="{F5A6DF0E-2088-1237-FB23-63D357284B53}"/>
              </a:ext>
            </a:extLst>
          </p:cNvPr>
          <p:cNvSpPr>
            <a:spLocks noGrp="1"/>
          </p:cNvSpPr>
          <p:nvPr>
            <p:ph type="body" sz="quarter" idx="10" hasCustomPrompt="1"/>
          </p:nvPr>
        </p:nvSpPr>
        <p:spPr>
          <a:xfrm>
            <a:off x="360000" y="360000"/>
            <a:ext cx="5400720" cy="1432224"/>
          </a:xfrm>
          <a:prstGeom prst="rect">
            <a:avLst/>
          </a:prstGeom>
        </p:spPr>
        <p:txBody>
          <a:bodyPr lIns="0" tIns="0" rIns="0" bIns="0"/>
          <a:lstStyle>
            <a:lvl1pPr marL="0" indent="0">
              <a:defRPr sz="1200" b="1" i="0" baseline="0">
                <a:solidFill>
                  <a:schemeClr val="tx1"/>
                </a:solidFill>
              </a:defRPr>
            </a:lvl1pPr>
          </a:lstStyle>
          <a:p>
            <a:pPr lvl="0"/>
            <a:r>
              <a:rPr lang="en-GB" dirty="0"/>
              <a:t>Faculty, School or Institute Name</a:t>
            </a:r>
          </a:p>
        </p:txBody>
      </p:sp>
      <p:sp>
        <p:nvSpPr>
          <p:cNvPr id="21" name="Heading" descr="Poster Title Headline&#10;">
            <a:extLst>
              <a:ext uri="{FF2B5EF4-FFF2-40B4-BE49-F238E27FC236}">
                <a16:creationId xmlns:a16="http://schemas.microsoft.com/office/drawing/2014/main" id="{5484E7EB-4193-4C72-4AA2-D968200C35C4}"/>
              </a:ext>
            </a:extLst>
          </p:cNvPr>
          <p:cNvSpPr>
            <a:spLocks noGrp="1"/>
          </p:cNvSpPr>
          <p:nvPr>
            <p:ph type="body" sz="quarter" idx="11" hasCustomPrompt="1"/>
          </p:nvPr>
        </p:nvSpPr>
        <p:spPr>
          <a:xfrm>
            <a:off x="360000" y="3484561"/>
            <a:ext cx="10080000" cy="2781768"/>
          </a:xfrm>
          <a:prstGeom prst="rect">
            <a:avLst/>
          </a:prstGeom>
        </p:spPr>
        <p:txBody>
          <a:bodyPr lIns="0" tIns="0" rIns="0" bIns="0"/>
          <a:lstStyle>
            <a:lvl1pPr marL="0" indent="0">
              <a:lnSpc>
                <a:spcPts val="10000"/>
              </a:lnSpc>
              <a:spcBef>
                <a:spcPts val="0"/>
              </a:spcBef>
              <a:defRPr sz="10000" b="1" i="0" baseline="0">
                <a:latin typeface="Arial" panose="020B0604020202020204" pitchFamily="34" charset="0"/>
              </a:defRPr>
            </a:lvl1pPr>
          </a:lstStyle>
          <a:p>
            <a:pPr lvl="0"/>
            <a:r>
              <a:rPr lang="en-GB"/>
              <a:t>Poster Title </a:t>
            </a:r>
          </a:p>
          <a:p>
            <a:pPr lvl="0"/>
            <a:r>
              <a:rPr lang="en-GB"/>
              <a:t>Headline</a:t>
            </a:r>
          </a:p>
        </p:txBody>
      </p:sp>
      <p:sp>
        <p:nvSpPr>
          <p:cNvPr id="25" name="Subheading" descr="Poster Subtitle&#10;">
            <a:extLst>
              <a:ext uri="{FF2B5EF4-FFF2-40B4-BE49-F238E27FC236}">
                <a16:creationId xmlns:a16="http://schemas.microsoft.com/office/drawing/2014/main" id="{D8A944C4-B304-1F25-B377-3D726D263941}"/>
              </a:ext>
            </a:extLst>
          </p:cNvPr>
          <p:cNvSpPr>
            <a:spLocks noGrp="1"/>
          </p:cNvSpPr>
          <p:nvPr>
            <p:ph type="body" sz="quarter" idx="12" hasCustomPrompt="1"/>
          </p:nvPr>
        </p:nvSpPr>
        <p:spPr>
          <a:xfrm>
            <a:off x="360000" y="6287154"/>
            <a:ext cx="10080000" cy="1081834"/>
          </a:xfrm>
          <a:prstGeom prst="rect">
            <a:avLst/>
          </a:prstGeom>
        </p:spPr>
        <p:txBody>
          <a:bodyPr lIns="0" tIns="0" rIns="0" bIns="0"/>
          <a:lstStyle>
            <a:lvl1pPr marL="0" indent="0">
              <a:lnSpc>
                <a:spcPct val="100000"/>
              </a:lnSpc>
              <a:spcBef>
                <a:spcPts val="0"/>
              </a:spcBef>
              <a:defRPr sz="6000" b="1" i="0" baseline="0">
                <a:latin typeface="Arial" panose="020B0604020202020204" pitchFamily="34" charset="0"/>
              </a:defRPr>
            </a:lvl1pPr>
          </a:lstStyle>
          <a:p>
            <a:pPr lvl="0"/>
            <a:r>
              <a:rPr lang="en-GB"/>
              <a:t>Subtitle</a:t>
            </a:r>
          </a:p>
        </p:txBody>
      </p:sp>
      <p:sp>
        <p:nvSpPr>
          <p:cNvPr id="26" name="Text" descr="Poster Text">
            <a:extLst>
              <a:ext uri="{FF2B5EF4-FFF2-40B4-BE49-F238E27FC236}">
                <a16:creationId xmlns:a16="http://schemas.microsoft.com/office/drawing/2014/main" id="{984963AA-930D-87C9-456B-98CC2059BB5D}"/>
              </a:ext>
            </a:extLst>
          </p:cNvPr>
          <p:cNvSpPr>
            <a:spLocks noGrp="1"/>
          </p:cNvSpPr>
          <p:nvPr>
            <p:ph type="body" sz="quarter" idx="13" hasCustomPrompt="1"/>
          </p:nvPr>
        </p:nvSpPr>
        <p:spPr>
          <a:xfrm>
            <a:off x="360000" y="9084142"/>
            <a:ext cx="10080000" cy="2781768"/>
          </a:xfrm>
          <a:prstGeom prst="rect">
            <a:avLst/>
          </a:prstGeom>
        </p:spPr>
        <p:txBody>
          <a:bodyPr lIns="0" tIns="0" rIns="0" bIns="0"/>
          <a:lstStyle>
            <a:lvl1pPr marL="0" indent="0">
              <a:lnSpc>
                <a:spcPct val="100000"/>
              </a:lnSpc>
              <a:spcBef>
                <a:spcPts val="0"/>
              </a:spcBef>
              <a:defRPr sz="2400" b="0" i="0" baseline="0">
                <a:latin typeface="Arial" panose="020B0604020202020204" pitchFamily="34" charset="0"/>
              </a:defRPr>
            </a:lvl1pPr>
          </a:lstStyle>
          <a:p>
            <a:pPr lvl="0"/>
            <a:r>
              <a:rPr lang="en-GB"/>
              <a:t>Text Arial Regular at 24 point</a:t>
            </a:r>
          </a:p>
        </p:txBody>
      </p:sp>
    </p:spTree>
    <p:extLst>
      <p:ext uri="{BB962C8B-B14F-4D97-AF65-F5344CB8AC3E}">
        <p14:creationId xmlns:p14="http://schemas.microsoft.com/office/powerpoint/2010/main" val="352650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ster Coloured background">
    <p:bg>
      <p:bgPr>
        <a:solidFill>
          <a:schemeClr val="tx1">
            <a:alpha val="9976"/>
          </a:schemeClr>
        </a:solidFill>
        <a:effectLst/>
      </p:bgPr>
    </p:bg>
    <p:spTree>
      <p:nvGrpSpPr>
        <p:cNvPr id="1" name=""/>
        <p:cNvGrpSpPr/>
        <p:nvPr/>
      </p:nvGrpSpPr>
      <p:grpSpPr>
        <a:xfrm>
          <a:off x="0" y="0"/>
          <a:ext cx="0" cy="0"/>
          <a:chOff x="0" y="0"/>
          <a:chExt cx="0" cy="0"/>
        </a:xfrm>
      </p:grpSpPr>
      <p:sp>
        <p:nvSpPr>
          <p:cNvPr id="21" name="Heading" descr="Poster Title Headline&#10;">
            <a:extLst>
              <a:ext uri="{FF2B5EF4-FFF2-40B4-BE49-F238E27FC236}">
                <a16:creationId xmlns:a16="http://schemas.microsoft.com/office/drawing/2014/main" id="{5484E7EB-4193-4C72-4AA2-D968200C35C4}"/>
              </a:ext>
            </a:extLst>
          </p:cNvPr>
          <p:cNvSpPr>
            <a:spLocks noGrp="1"/>
          </p:cNvSpPr>
          <p:nvPr>
            <p:ph type="body" sz="quarter" idx="11" hasCustomPrompt="1"/>
          </p:nvPr>
        </p:nvSpPr>
        <p:spPr>
          <a:xfrm>
            <a:off x="360000" y="3484561"/>
            <a:ext cx="10080000" cy="2781768"/>
          </a:xfrm>
          <a:prstGeom prst="rect">
            <a:avLst/>
          </a:prstGeom>
        </p:spPr>
        <p:txBody>
          <a:bodyPr lIns="0" tIns="0" rIns="0" bIns="0"/>
          <a:lstStyle>
            <a:lvl1pPr marL="0" indent="0">
              <a:lnSpc>
                <a:spcPts val="10000"/>
              </a:lnSpc>
              <a:spcBef>
                <a:spcPts val="0"/>
              </a:spcBef>
              <a:defRPr sz="10000" b="1" i="0" baseline="0">
                <a:latin typeface="Arial" panose="020B0604020202020204" pitchFamily="34" charset="0"/>
              </a:defRPr>
            </a:lvl1pPr>
          </a:lstStyle>
          <a:p>
            <a:pPr lvl="0"/>
            <a:r>
              <a:rPr lang="en-GB"/>
              <a:t>Poster Title </a:t>
            </a:r>
          </a:p>
          <a:p>
            <a:pPr lvl="0"/>
            <a:r>
              <a:rPr lang="en-GB"/>
              <a:t>Headline</a:t>
            </a:r>
          </a:p>
        </p:txBody>
      </p:sp>
      <p:sp>
        <p:nvSpPr>
          <p:cNvPr id="25" name="Sub heading" descr="Poster Subtitle&#10;">
            <a:extLst>
              <a:ext uri="{FF2B5EF4-FFF2-40B4-BE49-F238E27FC236}">
                <a16:creationId xmlns:a16="http://schemas.microsoft.com/office/drawing/2014/main" id="{D8A944C4-B304-1F25-B377-3D726D263941}"/>
              </a:ext>
            </a:extLst>
          </p:cNvPr>
          <p:cNvSpPr>
            <a:spLocks noGrp="1"/>
          </p:cNvSpPr>
          <p:nvPr>
            <p:ph type="body" sz="quarter" idx="12" hasCustomPrompt="1"/>
          </p:nvPr>
        </p:nvSpPr>
        <p:spPr>
          <a:xfrm>
            <a:off x="360000" y="6287154"/>
            <a:ext cx="10080000" cy="2781768"/>
          </a:xfrm>
          <a:prstGeom prst="rect">
            <a:avLst/>
          </a:prstGeom>
        </p:spPr>
        <p:txBody>
          <a:bodyPr lIns="0" tIns="0" rIns="0" bIns="0"/>
          <a:lstStyle>
            <a:lvl1pPr marL="0" indent="0">
              <a:lnSpc>
                <a:spcPct val="100000"/>
              </a:lnSpc>
              <a:spcBef>
                <a:spcPts val="0"/>
              </a:spcBef>
              <a:defRPr sz="6000" b="1" i="0" baseline="0">
                <a:latin typeface="Arial" panose="020B0604020202020204" pitchFamily="34" charset="0"/>
              </a:defRPr>
            </a:lvl1pPr>
          </a:lstStyle>
          <a:p>
            <a:pPr lvl="0"/>
            <a:r>
              <a:rPr lang="en-GB"/>
              <a:t>Subtitle</a:t>
            </a:r>
          </a:p>
        </p:txBody>
      </p:sp>
      <p:sp>
        <p:nvSpPr>
          <p:cNvPr id="26" name="text" descr="Poster Text">
            <a:extLst>
              <a:ext uri="{FF2B5EF4-FFF2-40B4-BE49-F238E27FC236}">
                <a16:creationId xmlns:a16="http://schemas.microsoft.com/office/drawing/2014/main" id="{984963AA-930D-87C9-456B-98CC2059BB5D}"/>
              </a:ext>
            </a:extLst>
          </p:cNvPr>
          <p:cNvSpPr>
            <a:spLocks noGrp="1"/>
          </p:cNvSpPr>
          <p:nvPr>
            <p:ph type="body" sz="quarter" idx="13" hasCustomPrompt="1"/>
          </p:nvPr>
        </p:nvSpPr>
        <p:spPr>
          <a:xfrm>
            <a:off x="360000" y="9084142"/>
            <a:ext cx="10080000" cy="2781768"/>
          </a:xfrm>
          <a:prstGeom prst="rect">
            <a:avLst/>
          </a:prstGeom>
        </p:spPr>
        <p:txBody>
          <a:bodyPr lIns="0" tIns="0" rIns="0" bIns="0"/>
          <a:lstStyle>
            <a:lvl1pPr marL="0" indent="0">
              <a:lnSpc>
                <a:spcPct val="100000"/>
              </a:lnSpc>
              <a:spcBef>
                <a:spcPts val="0"/>
              </a:spcBef>
              <a:defRPr sz="2400" b="0" i="0" baseline="0">
                <a:latin typeface="Arial" panose="020B0604020202020204" pitchFamily="34" charset="0"/>
              </a:defRPr>
            </a:lvl1pPr>
          </a:lstStyle>
          <a:p>
            <a:pPr lvl="0"/>
            <a:r>
              <a:rPr lang="en-GB"/>
              <a:t>Text Arial Regular at 24 point</a:t>
            </a:r>
          </a:p>
        </p:txBody>
      </p:sp>
      <p:pic>
        <p:nvPicPr>
          <p:cNvPr id="2" name="Picture 1">
            <a:extLst>
              <a:ext uri="{FF2B5EF4-FFF2-40B4-BE49-F238E27FC236}">
                <a16:creationId xmlns:a16="http://schemas.microsoft.com/office/drawing/2014/main" id="{A9769D8C-71C9-B637-F7F3-D99EFB43671E}"/>
              </a:ext>
            </a:extLst>
          </p:cNvPr>
          <p:cNvPicPr>
            <a:picLocks noChangeAspect="1"/>
          </p:cNvPicPr>
          <p:nvPr userDrawn="1"/>
        </p:nvPicPr>
        <p:blipFill>
          <a:blip r:embed="rId2"/>
          <a:stretch>
            <a:fillRect/>
          </a:stretch>
        </p:blipFill>
        <p:spPr>
          <a:xfrm>
            <a:off x="0" y="0"/>
            <a:ext cx="10926000" cy="2107890"/>
          </a:xfrm>
          <a:prstGeom prst="rect">
            <a:avLst/>
          </a:prstGeom>
        </p:spPr>
      </p:pic>
      <p:sp>
        <p:nvSpPr>
          <p:cNvPr id="3" name="Faculty, School Name" descr="Faculty, School or Institute Name">
            <a:extLst>
              <a:ext uri="{FF2B5EF4-FFF2-40B4-BE49-F238E27FC236}">
                <a16:creationId xmlns:a16="http://schemas.microsoft.com/office/drawing/2014/main" id="{907AE248-4801-2076-7413-DB2802ACBE9B}"/>
              </a:ext>
            </a:extLst>
          </p:cNvPr>
          <p:cNvSpPr>
            <a:spLocks noGrp="1"/>
          </p:cNvSpPr>
          <p:nvPr>
            <p:ph type="body" sz="quarter" idx="10" hasCustomPrompt="1"/>
          </p:nvPr>
        </p:nvSpPr>
        <p:spPr>
          <a:xfrm>
            <a:off x="360000" y="360000"/>
            <a:ext cx="5400720" cy="1432224"/>
          </a:xfrm>
          <a:prstGeom prst="rect">
            <a:avLst/>
          </a:prstGeom>
        </p:spPr>
        <p:txBody>
          <a:bodyPr lIns="0" tIns="0" rIns="0" bIns="0"/>
          <a:lstStyle>
            <a:lvl1pPr marL="0" indent="0">
              <a:defRPr sz="1200" b="1" i="0" baseline="0">
                <a:solidFill>
                  <a:schemeClr val="tx1"/>
                </a:solidFill>
              </a:defRPr>
            </a:lvl1pPr>
          </a:lstStyle>
          <a:p>
            <a:pPr lvl="0"/>
            <a:r>
              <a:rPr lang="en-GB" dirty="0"/>
              <a:t>Faculty, School or Institute Name</a:t>
            </a:r>
          </a:p>
        </p:txBody>
      </p:sp>
    </p:spTree>
    <p:extLst>
      <p:ext uri="{BB962C8B-B14F-4D97-AF65-F5344CB8AC3E}">
        <p14:creationId xmlns:p14="http://schemas.microsoft.com/office/powerpoint/2010/main" val="1234571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ster Image background text block">
    <p:bg>
      <p:bgPr>
        <a:solidFill>
          <a:schemeClr val="bg1">
            <a:alpha val="5000"/>
          </a:schemeClr>
        </a:solidFill>
        <a:effectLst/>
      </p:bgPr>
    </p:bg>
    <p:spTree>
      <p:nvGrpSpPr>
        <p:cNvPr id="1" name=""/>
        <p:cNvGrpSpPr/>
        <p:nvPr/>
      </p:nvGrpSpPr>
      <p:grpSpPr>
        <a:xfrm>
          <a:off x="0" y="0"/>
          <a:ext cx="0" cy="0"/>
          <a:chOff x="0" y="0"/>
          <a:chExt cx="0" cy="0"/>
        </a:xfrm>
      </p:grpSpPr>
      <p:sp>
        <p:nvSpPr>
          <p:cNvPr id="29" name="Background image" descr="Poster background Image">
            <a:extLst>
              <a:ext uri="{FF2B5EF4-FFF2-40B4-BE49-F238E27FC236}">
                <a16:creationId xmlns:a16="http://schemas.microsoft.com/office/drawing/2014/main" id="{A0121A4C-1394-6120-B7F1-660C03145B15}"/>
              </a:ext>
            </a:extLst>
          </p:cNvPr>
          <p:cNvSpPr>
            <a:spLocks noGrp="1"/>
          </p:cNvSpPr>
          <p:nvPr>
            <p:ph type="pic" sz="quarter" idx="14"/>
          </p:nvPr>
        </p:nvSpPr>
        <p:spPr>
          <a:xfrm>
            <a:off x="0" y="20825"/>
            <a:ext cx="10909300" cy="15335250"/>
          </a:xfrm>
          <a:prstGeom prst="rect">
            <a:avLst/>
          </a:prstGeom>
        </p:spPr>
        <p:txBody>
          <a:bodyPr/>
          <a:lstStyle/>
          <a:p>
            <a:endParaRPr lang="en-US"/>
          </a:p>
        </p:txBody>
      </p:sp>
      <p:sp>
        <p:nvSpPr>
          <p:cNvPr id="21" name="Heading" descr="Poster Title Headline&#10;">
            <a:extLst>
              <a:ext uri="{FF2B5EF4-FFF2-40B4-BE49-F238E27FC236}">
                <a16:creationId xmlns:a16="http://schemas.microsoft.com/office/drawing/2014/main" id="{5484E7EB-4193-4C72-4AA2-D968200C35C4}"/>
              </a:ext>
            </a:extLst>
          </p:cNvPr>
          <p:cNvSpPr>
            <a:spLocks noGrp="1"/>
          </p:cNvSpPr>
          <p:nvPr>
            <p:ph type="body" sz="quarter" idx="11" hasCustomPrompt="1"/>
          </p:nvPr>
        </p:nvSpPr>
        <p:spPr>
          <a:xfrm>
            <a:off x="360000" y="3484561"/>
            <a:ext cx="10080000" cy="2781768"/>
          </a:xfrm>
          <a:prstGeom prst="rect">
            <a:avLst/>
          </a:prstGeom>
        </p:spPr>
        <p:txBody>
          <a:bodyPr lIns="0" tIns="0" rIns="0" bIns="0"/>
          <a:lstStyle>
            <a:lvl1pPr marL="0" indent="0">
              <a:lnSpc>
                <a:spcPts val="10000"/>
              </a:lnSpc>
              <a:spcBef>
                <a:spcPts val="0"/>
              </a:spcBef>
              <a:defRPr sz="10000" b="1" i="0" baseline="0">
                <a:latin typeface="Arial" panose="020B0604020202020204" pitchFamily="34" charset="0"/>
              </a:defRPr>
            </a:lvl1pPr>
          </a:lstStyle>
          <a:p>
            <a:pPr lvl="0"/>
            <a:r>
              <a:rPr lang="en-GB"/>
              <a:t>Poster Title </a:t>
            </a:r>
          </a:p>
          <a:p>
            <a:pPr lvl="0"/>
            <a:r>
              <a:rPr lang="en-GB"/>
              <a:t>Headline</a:t>
            </a:r>
          </a:p>
        </p:txBody>
      </p:sp>
      <p:sp>
        <p:nvSpPr>
          <p:cNvPr id="25" name="Subtitle" descr="Poster Subtitle&#10;">
            <a:extLst>
              <a:ext uri="{FF2B5EF4-FFF2-40B4-BE49-F238E27FC236}">
                <a16:creationId xmlns:a16="http://schemas.microsoft.com/office/drawing/2014/main" id="{D8A944C4-B304-1F25-B377-3D726D263941}"/>
              </a:ext>
            </a:extLst>
          </p:cNvPr>
          <p:cNvSpPr>
            <a:spLocks noGrp="1"/>
          </p:cNvSpPr>
          <p:nvPr>
            <p:ph type="body" sz="quarter" idx="12" hasCustomPrompt="1"/>
          </p:nvPr>
        </p:nvSpPr>
        <p:spPr>
          <a:xfrm>
            <a:off x="360000" y="6287154"/>
            <a:ext cx="10080000" cy="1122175"/>
          </a:xfrm>
          <a:prstGeom prst="rect">
            <a:avLst/>
          </a:prstGeom>
        </p:spPr>
        <p:txBody>
          <a:bodyPr lIns="0" tIns="0" rIns="0" bIns="0"/>
          <a:lstStyle>
            <a:lvl1pPr marL="0" indent="0">
              <a:lnSpc>
                <a:spcPct val="100000"/>
              </a:lnSpc>
              <a:spcBef>
                <a:spcPts val="0"/>
              </a:spcBef>
              <a:defRPr sz="6000" b="1" i="0" baseline="0">
                <a:latin typeface="Arial" panose="020B0604020202020204" pitchFamily="34" charset="0"/>
              </a:defRPr>
            </a:lvl1pPr>
          </a:lstStyle>
          <a:p>
            <a:pPr lvl="0"/>
            <a:r>
              <a:rPr lang="en-GB"/>
              <a:t>Subtitle</a:t>
            </a:r>
          </a:p>
        </p:txBody>
      </p:sp>
      <p:sp>
        <p:nvSpPr>
          <p:cNvPr id="2" name="Colour Panel">
            <a:extLst>
              <a:ext uri="{FF2B5EF4-FFF2-40B4-BE49-F238E27FC236}">
                <a16:creationId xmlns:a16="http://schemas.microsoft.com/office/drawing/2014/main" id="{BC178BDC-D895-AB6C-695E-9D39F0EC77E2}"/>
              </a:ext>
              <a:ext uri="{C183D7F6-B498-43B3-948B-1728B52AA6E4}">
                <adec:decorative xmlns:adec="http://schemas.microsoft.com/office/drawing/2017/decorative" val="1"/>
              </a:ext>
            </a:extLst>
          </p:cNvPr>
          <p:cNvSpPr/>
          <p:nvPr userDrawn="1"/>
        </p:nvSpPr>
        <p:spPr>
          <a:xfrm>
            <a:off x="0" y="11749694"/>
            <a:ext cx="10909300" cy="360638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 descr="Poster Text">
            <a:extLst>
              <a:ext uri="{FF2B5EF4-FFF2-40B4-BE49-F238E27FC236}">
                <a16:creationId xmlns:a16="http://schemas.microsoft.com/office/drawing/2014/main" id="{984963AA-930D-87C9-456B-98CC2059BB5D}"/>
              </a:ext>
            </a:extLst>
          </p:cNvPr>
          <p:cNvSpPr>
            <a:spLocks noGrp="1"/>
          </p:cNvSpPr>
          <p:nvPr>
            <p:ph type="body" sz="quarter" idx="13" hasCustomPrompt="1"/>
          </p:nvPr>
        </p:nvSpPr>
        <p:spPr>
          <a:xfrm>
            <a:off x="360000" y="12211318"/>
            <a:ext cx="10080000" cy="2096505"/>
          </a:xfrm>
          <a:prstGeom prst="rect">
            <a:avLst/>
          </a:prstGeom>
        </p:spPr>
        <p:txBody>
          <a:bodyPr lIns="0" tIns="0" rIns="0" bIns="0"/>
          <a:lstStyle>
            <a:lvl1pPr marL="0" indent="0">
              <a:lnSpc>
                <a:spcPct val="100000"/>
              </a:lnSpc>
              <a:spcBef>
                <a:spcPts val="0"/>
              </a:spcBef>
              <a:defRPr sz="2400" b="0" i="0" baseline="0">
                <a:latin typeface="Arial" panose="020B0604020202020204" pitchFamily="34" charset="0"/>
              </a:defRPr>
            </a:lvl1pPr>
          </a:lstStyle>
          <a:p>
            <a:pPr lvl="0"/>
            <a:r>
              <a:rPr lang="en-GB"/>
              <a:t>Text Arial Regular at 24 point</a:t>
            </a:r>
          </a:p>
        </p:txBody>
      </p:sp>
      <p:pic>
        <p:nvPicPr>
          <p:cNvPr id="3" name="Picture 2">
            <a:extLst>
              <a:ext uri="{FF2B5EF4-FFF2-40B4-BE49-F238E27FC236}">
                <a16:creationId xmlns:a16="http://schemas.microsoft.com/office/drawing/2014/main" id="{8250433F-EF2E-4B3A-1649-C349E97B5796}"/>
              </a:ext>
            </a:extLst>
          </p:cNvPr>
          <p:cNvPicPr>
            <a:picLocks noChangeAspect="1"/>
          </p:cNvPicPr>
          <p:nvPr userDrawn="1"/>
        </p:nvPicPr>
        <p:blipFill>
          <a:blip r:embed="rId2"/>
          <a:stretch>
            <a:fillRect/>
          </a:stretch>
        </p:blipFill>
        <p:spPr>
          <a:xfrm>
            <a:off x="0" y="0"/>
            <a:ext cx="10926000" cy="2107890"/>
          </a:xfrm>
          <a:prstGeom prst="rect">
            <a:avLst/>
          </a:prstGeom>
        </p:spPr>
      </p:pic>
      <p:sp>
        <p:nvSpPr>
          <p:cNvPr id="5" name="Faculty, School Name" descr="Faculty, School or Institute Name">
            <a:extLst>
              <a:ext uri="{FF2B5EF4-FFF2-40B4-BE49-F238E27FC236}">
                <a16:creationId xmlns:a16="http://schemas.microsoft.com/office/drawing/2014/main" id="{72E4F931-46AF-0FF0-71EE-8FCFB7D2D3D3}"/>
              </a:ext>
            </a:extLst>
          </p:cNvPr>
          <p:cNvSpPr>
            <a:spLocks noGrp="1"/>
          </p:cNvSpPr>
          <p:nvPr>
            <p:ph type="body" sz="quarter" idx="10" hasCustomPrompt="1"/>
          </p:nvPr>
        </p:nvSpPr>
        <p:spPr>
          <a:xfrm>
            <a:off x="360000" y="360000"/>
            <a:ext cx="5400720" cy="1432224"/>
          </a:xfrm>
          <a:prstGeom prst="rect">
            <a:avLst/>
          </a:prstGeom>
        </p:spPr>
        <p:txBody>
          <a:bodyPr lIns="0" tIns="0" rIns="0" bIns="0"/>
          <a:lstStyle>
            <a:lvl1pPr marL="0" indent="0">
              <a:defRPr sz="1200" b="1" i="0" baseline="0">
                <a:solidFill>
                  <a:schemeClr val="tx1"/>
                </a:solidFill>
              </a:defRPr>
            </a:lvl1pPr>
          </a:lstStyle>
          <a:p>
            <a:pPr lvl="0"/>
            <a:r>
              <a:rPr lang="en-GB" dirty="0"/>
              <a:t>Faculty, School or Institute Name</a:t>
            </a:r>
          </a:p>
        </p:txBody>
      </p:sp>
    </p:spTree>
    <p:extLst>
      <p:ext uri="{BB962C8B-B14F-4D97-AF65-F5344CB8AC3E}">
        <p14:creationId xmlns:p14="http://schemas.microsoft.com/office/powerpoint/2010/main" val="16899397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sldNum="0" hdr="0" ftr="0" dt="0"/>
  <p:txStyles>
    <p:titleStyle>
      <a:lvl1pPr algn="l" defTabSz="749300" rtl="0" eaLnBrk="1" fontAlgn="base" hangingPunct="1">
        <a:lnSpc>
          <a:spcPct val="90000"/>
        </a:lnSpc>
        <a:spcBef>
          <a:spcPct val="0"/>
        </a:spcBef>
        <a:spcAft>
          <a:spcPct val="0"/>
        </a:spcAft>
        <a:defRPr sz="6400" b="1" kern="1200" spc="-100">
          <a:solidFill>
            <a:schemeClr val="tx1"/>
          </a:solidFill>
          <a:latin typeface="+mj-lt"/>
          <a:ea typeface="MS PGothic" panose="020B0600070205080204" pitchFamily="34" charset="-128"/>
          <a:cs typeface="ＭＳ Ｐゴシック" charset="0"/>
        </a:defRPr>
      </a:lvl1pPr>
      <a:lvl2pPr algn="l" defTabSz="749300" rtl="0" eaLnBrk="1" fontAlgn="base" hangingPunct="1">
        <a:lnSpc>
          <a:spcPct val="90000"/>
        </a:lnSpc>
        <a:spcBef>
          <a:spcPct val="0"/>
        </a:spcBef>
        <a:spcAft>
          <a:spcPct val="0"/>
        </a:spcAft>
        <a:defRPr sz="6400" b="1">
          <a:solidFill>
            <a:schemeClr val="tx1"/>
          </a:solidFill>
          <a:latin typeface="Arial" charset="0"/>
          <a:ea typeface="MS PGothic" panose="020B0600070205080204" pitchFamily="34" charset="-128"/>
          <a:cs typeface="ＭＳ Ｐゴシック" charset="0"/>
        </a:defRPr>
      </a:lvl2pPr>
      <a:lvl3pPr algn="l" defTabSz="749300" rtl="0" eaLnBrk="1" fontAlgn="base" hangingPunct="1">
        <a:lnSpc>
          <a:spcPct val="90000"/>
        </a:lnSpc>
        <a:spcBef>
          <a:spcPct val="0"/>
        </a:spcBef>
        <a:spcAft>
          <a:spcPct val="0"/>
        </a:spcAft>
        <a:defRPr sz="6400" b="1">
          <a:solidFill>
            <a:schemeClr val="tx1"/>
          </a:solidFill>
          <a:latin typeface="Arial" charset="0"/>
          <a:ea typeface="MS PGothic" panose="020B0600070205080204" pitchFamily="34" charset="-128"/>
          <a:cs typeface="ＭＳ Ｐゴシック" charset="0"/>
        </a:defRPr>
      </a:lvl3pPr>
      <a:lvl4pPr algn="l" defTabSz="749300" rtl="0" eaLnBrk="1" fontAlgn="base" hangingPunct="1">
        <a:lnSpc>
          <a:spcPct val="90000"/>
        </a:lnSpc>
        <a:spcBef>
          <a:spcPct val="0"/>
        </a:spcBef>
        <a:spcAft>
          <a:spcPct val="0"/>
        </a:spcAft>
        <a:defRPr sz="6400" b="1">
          <a:solidFill>
            <a:schemeClr val="tx1"/>
          </a:solidFill>
          <a:latin typeface="Arial" charset="0"/>
          <a:ea typeface="MS PGothic" panose="020B0600070205080204" pitchFamily="34" charset="-128"/>
          <a:cs typeface="ＭＳ Ｐゴシック" charset="0"/>
        </a:defRPr>
      </a:lvl4pPr>
      <a:lvl5pPr algn="l" defTabSz="749300" rtl="0" eaLnBrk="1" fontAlgn="base" hangingPunct="1">
        <a:lnSpc>
          <a:spcPct val="90000"/>
        </a:lnSpc>
        <a:spcBef>
          <a:spcPct val="0"/>
        </a:spcBef>
        <a:spcAft>
          <a:spcPct val="0"/>
        </a:spcAft>
        <a:defRPr sz="6400" b="1">
          <a:solidFill>
            <a:schemeClr val="tx1"/>
          </a:solidFill>
          <a:latin typeface="Arial" charset="0"/>
          <a:ea typeface="MS PGothic" panose="020B0600070205080204" pitchFamily="34" charset="-128"/>
          <a:cs typeface="ＭＳ Ｐゴシック" charset="0"/>
        </a:defRPr>
      </a:lvl5pPr>
      <a:lvl6pPr marL="457200" algn="l" defTabSz="749300" rtl="0" eaLnBrk="1" fontAlgn="base" hangingPunct="1">
        <a:lnSpc>
          <a:spcPct val="90000"/>
        </a:lnSpc>
        <a:spcBef>
          <a:spcPct val="0"/>
        </a:spcBef>
        <a:spcAft>
          <a:spcPct val="0"/>
        </a:spcAft>
        <a:defRPr sz="6400" b="1">
          <a:solidFill>
            <a:schemeClr val="tx1"/>
          </a:solidFill>
          <a:latin typeface="Arial" charset="0"/>
          <a:ea typeface="ＭＳ Ｐゴシック" charset="0"/>
          <a:cs typeface="ＭＳ Ｐゴシック" charset="0"/>
        </a:defRPr>
      </a:lvl6pPr>
      <a:lvl7pPr marL="914400" algn="l" defTabSz="749300" rtl="0" eaLnBrk="1" fontAlgn="base" hangingPunct="1">
        <a:lnSpc>
          <a:spcPct val="90000"/>
        </a:lnSpc>
        <a:spcBef>
          <a:spcPct val="0"/>
        </a:spcBef>
        <a:spcAft>
          <a:spcPct val="0"/>
        </a:spcAft>
        <a:defRPr sz="6400" b="1">
          <a:solidFill>
            <a:schemeClr val="tx1"/>
          </a:solidFill>
          <a:latin typeface="Arial" charset="0"/>
          <a:ea typeface="ＭＳ Ｐゴシック" charset="0"/>
          <a:cs typeface="ＭＳ Ｐゴシック" charset="0"/>
        </a:defRPr>
      </a:lvl7pPr>
      <a:lvl8pPr marL="1371600" algn="l" defTabSz="749300" rtl="0" eaLnBrk="1" fontAlgn="base" hangingPunct="1">
        <a:lnSpc>
          <a:spcPct val="90000"/>
        </a:lnSpc>
        <a:spcBef>
          <a:spcPct val="0"/>
        </a:spcBef>
        <a:spcAft>
          <a:spcPct val="0"/>
        </a:spcAft>
        <a:defRPr sz="6400" b="1">
          <a:solidFill>
            <a:schemeClr val="tx1"/>
          </a:solidFill>
          <a:latin typeface="Arial" charset="0"/>
          <a:ea typeface="ＭＳ Ｐゴシック" charset="0"/>
          <a:cs typeface="ＭＳ Ｐゴシック" charset="0"/>
        </a:defRPr>
      </a:lvl8pPr>
      <a:lvl9pPr marL="1828800" algn="l" defTabSz="749300" rtl="0" eaLnBrk="1" fontAlgn="base" hangingPunct="1">
        <a:lnSpc>
          <a:spcPct val="90000"/>
        </a:lnSpc>
        <a:spcBef>
          <a:spcPct val="0"/>
        </a:spcBef>
        <a:spcAft>
          <a:spcPct val="0"/>
        </a:spcAft>
        <a:defRPr sz="6400" b="1">
          <a:solidFill>
            <a:schemeClr val="tx1"/>
          </a:solidFill>
          <a:latin typeface="Arial" charset="0"/>
          <a:ea typeface="ＭＳ Ｐゴシック" charset="0"/>
          <a:cs typeface="ＭＳ Ｐゴシック" charset="0"/>
        </a:defRPr>
      </a:lvl9pPr>
    </p:titleStyle>
    <p:bodyStyle>
      <a:lvl1pPr marL="342900" indent="-342900" algn="l" defTabSz="749300" rtl="0" eaLnBrk="1" fontAlgn="base" hangingPunct="1">
        <a:spcBef>
          <a:spcPct val="20000"/>
        </a:spcBef>
        <a:spcAft>
          <a:spcPct val="0"/>
        </a:spcAft>
        <a:defRPr sz="2400" kern="1200">
          <a:solidFill>
            <a:schemeClr val="tx1"/>
          </a:solidFill>
          <a:latin typeface="+mn-lt"/>
          <a:ea typeface="MS PGothic" panose="020B0600070205080204" pitchFamily="34" charset="-128"/>
          <a:cs typeface="ＭＳ Ｐゴシック" charset="0"/>
        </a:defRPr>
      </a:lvl1pPr>
      <a:lvl2pPr marL="749300" indent="-292100" algn="l" defTabSz="749300" rtl="0" eaLnBrk="1" fontAlgn="base" hangingPunct="1">
        <a:spcBef>
          <a:spcPct val="20000"/>
        </a:spcBef>
        <a:spcAft>
          <a:spcPct val="0"/>
        </a:spcAft>
        <a:buFont typeface="Arial" panose="020B0604020202020204" pitchFamily="34" charset="0"/>
        <a:defRPr sz="4600" kern="1200">
          <a:solidFill>
            <a:schemeClr val="tx1"/>
          </a:solidFill>
          <a:latin typeface="+mn-lt"/>
          <a:ea typeface="MS PGothic" panose="020B0600070205080204" pitchFamily="34" charset="-128"/>
          <a:cs typeface="+mn-cs"/>
        </a:defRPr>
      </a:lvl2pPr>
      <a:lvl3pPr marL="1498600" indent="-584200" algn="l" defTabSz="749300" rtl="0" eaLnBrk="1" fontAlgn="base" hangingPunct="1">
        <a:spcBef>
          <a:spcPct val="20000"/>
        </a:spcBef>
        <a:spcAft>
          <a:spcPct val="0"/>
        </a:spcAft>
        <a:buFont typeface="Arial" panose="020B0604020202020204" pitchFamily="34" charset="0"/>
        <a:defRPr sz="3900" kern="1200">
          <a:solidFill>
            <a:schemeClr val="tx1"/>
          </a:solidFill>
          <a:latin typeface="+mn-lt"/>
          <a:ea typeface="MS PGothic" panose="020B0600070205080204" pitchFamily="34" charset="-128"/>
          <a:cs typeface="+mn-cs"/>
        </a:defRPr>
      </a:lvl3pPr>
      <a:lvl4pPr marL="2247900" indent="-876300" algn="l" defTabSz="749300" rtl="0" eaLnBrk="1" fontAlgn="base" hangingPunct="1">
        <a:spcBef>
          <a:spcPct val="20000"/>
        </a:spcBef>
        <a:spcAft>
          <a:spcPct val="0"/>
        </a:spcAft>
        <a:buFont typeface="Wingdings" panose="05000000000000000000" pitchFamily="2" charset="2"/>
        <a:defRPr sz="3300" b="1" kern="1200">
          <a:solidFill>
            <a:srgbClr val="7F7F7F"/>
          </a:solidFill>
          <a:latin typeface="+mn-lt"/>
          <a:ea typeface="MS PGothic" panose="020B0600070205080204" pitchFamily="34" charset="-128"/>
          <a:cs typeface="+mn-cs"/>
        </a:defRPr>
      </a:lvl4pPr>
      <a:lvl5pPr marL="2998788" indent="-1169988" algn="l" defTabSz="749300" rtl="0" eaLnBrk="1" fontAlgn="base" hangingPunct="1">
        <a:spcBef>
          <a:spcPct val="20000"/>
        </a:spcBef>
        <a:spcAft>
          <a:spcPct val="0"/>
        </a:spcAft>
        <a:buFont typeface="Arial" panose="020B0604020202020204" pitchFamily="34" charset="0"/>
        <a:defRPr sz="3300" kern="1200">
          <a:solidFill>
            <a:schemeClr val="tx1"/>
          </a:solidFill>
          <a:latin typeface="+mn-lt"/>
          <a:ea typeface="MS PGothic" panose="020B0600070205080204" pitchFamily="34" charset="-128"/>
          <a:cs typeface="+mn-cs"/>
        </a:defRPr>
      </a:lvl5pPr>
      <a:lvl6pPr marL="4123944" indent="-374904" algn="l" defTabSz="749808" rtl="0" eaLnBrk="1" latinLnBrk="0" hangingPunct="1">
        <a:spcBef>
          <a:spcPct val="20000"/>
        </a:spcBef>
        <a:buFont typeface="Arial"/>
        <a:buChar char="•"/>
        <a:defRPr sz="3300" kern="1200">
          <a:solidFill>
            <a:schemeClr val="tx1"/>
          </a:solidFill>
          <a:latin typeface="+mn-lt"/>
          <a:ea typeface="+mn-ea"/>
          <a:cs typeface="+mn-cs"/>
        </a:defRPr>
      </a:lvl6pPr>
      <a:lvl7pPr marL="4873752" indent="-374904" algn="l" defTabSz="749808" rtl="0" eaLnBrk="1" latinLnBrk="0" hangingPunct="1">
        <a:spcBef>
          <a:spcPct val="20000"/>
        </a:spcBef>
        <a:buFont typeface="Arial"/>
        <a:buChar char="•"/>
        <a:defRPr sz="3300" kern="1200">
          <a:solidFill>
            <a:schemeClr val="tx1"/>
          </a:solidFill>
          <a:latin typeface="+mn-lt"/>
          <a:ea typeface="+mn-ea"/>
          <a:cs typeface="+mn-cs"/>
        </a:defRPr>
      </a:lvl7pPr>
      <a:lvl8pPr marL="5623560" indent="-374904" algn="l" defTabSz="749808" rtl="0" eaLnBrk="1" latinLnBrk="0" hangingPunct="1">
        <a:spcBef>
          <a:spcPct val="20000"/>
        </a:spcBef>
        <a:buFont typeface="Arial"/>
        <a:buChar char="•"/>
        <a:defRPr sz="3300" kern="1200">
          <a:solidFill>
            <a:schemeClr val="tx1"/>
          </a:solidFill>
          <a:latin typeface="+mn-lt"/>
          <a:ea typeface="+mn-ea"/>
          <a:cs typeface="+mn-cs"/>
        </a:defRPr>
      </a:lvl8pPr>
      <a:lvl9pPr marL="6373368" indent="-374904" algn="l" defTabSz="749808" rtl="0" eaLnBrk="1" latinLnBrk="0" hangingPunct="1">
        <a:spcBef>
          <a:spcPct val="20000"/>
        </a:spcBef>
        <a:buFont typeface="Arial"/>
        <a:buChar char="•"/>
        <a:defRPr sz="3300" kern="1200">
          <a:solidFill>
            <a:schemeClr val="tx1"/>
          </a:solidFill>
          <a:latin typeface="+mn-lt"/>
          <a:ea typeface="+mn-ea"/>
          <a:cs typeface="+mn-cs"/>
        </a:defRPr>
      </a:lvl9pPr>
    </p:bodyStyle>
    <p:otherStyle>
      <a:defPPr>
        <a:defRPr lang="en-US"/>
      </a:defPPr>
      <a:lvl1pPr marL="0" algn="l" defTabSz="749808" rtl="0" eaLnBrk="1" latinLnBrk="0" hangingPunct="1">
        <a:defRPr sz="3000" kern="1200">
          <a:solidFill>
            <a:schemeClr val="tx1"/>
          </a:solidFill>
          <a:latin typeface="+mn-lt"/>
          <a:ea typeface="+mn-ea"/>
          <a:cs typeface="+mn-cs"/>
        </a:defRPr>
      </a:lvl1pPr>
      <a:lvl2pPr marL="749808" algn="l" defTabSz="749808" rtl="0" eaLnBrk="1" latinLnBrk="0" hangingPunct="1">
        <a:defRPr sz="3000" kern="1200">
          <a:solidFill>
            <a:schemeClr val="tx1"/>
          </a:solidFill>
          <a:latin typeface="+mn-lt"/>
          <a:ea typeface="+mn-ea"/>
          <a:cs typeface="+mn-cs"/>
        </a:defRPr>
      </a:lvl2pPr>
      <a:lvl3pPr marL="1499616" algn="l" defTabSz="749808" rtl="0" eaLnBrk="1" latinLnBrk="0" hangingPunct="1">
        <a:defRPr sz="3000" kern="1200">
          <a:solidFill>
            <a:schemeClr val="tx1"/>
          </a:solidFill>
          <a:latin typeface="+mn-lt"/>
          <a:ea typeface="+mn-ea"/>
          <a:cs typeface="+mn-cs"/>
        </a:defRPr>
      </a:lvl3pPr>
      <a:lvl4pPr marL="2249424" algn="l" defTabSz="749808" rtl="0" eaLnBrk="1" latinLnBrk="0" hangingPunct="1">
        <a:defRPr sz="3000" kern="1200">
          <a:solidFill>
            <a:schemeClr val="tx1"/>
          </a:solidFill>
          <a:latin typeface="+mn-lt"/>
          <a:ea typeface="+mn-ea"/>
          <a:cs typeface="+mn-cs"/>
        </a:defRPr>
      </a:lvl4pPr>
      <a:lvl5pPr marL="2999232" algn="l" defTabSz="749808" rtl="0" eaLnBrk="1" latinLnBrk="0" hangingPunct="1">
        <a:defRPr sz="3000" kern="1200">
          <a:solidFill>
            <a:schemeClr val="tx1"/>
          </a:solidFill>
          <a:latin typeface="+mn-lt"/>
          <a:ea typeface="+mn-ea"/>
          <a:cs typeface="+mn-cs"/>
        </a:defRPr>
      </a:lvl5pPr>
      <a:lvl6pPr marL="3749040" algn="l" defTabSz="749808" rtl="0" eaLnBrk="1" latinLnBrk="0" hangingPunct="1">
        <a:defRPr sz="3000" kern="1200">
          <a:solidFill>
            <a:schemeClr val="tx1"/>
          </a:solidFill>
          <a:latin typeface="+mn-lt"/>
          <a:ea typeface="+mn-ea"/>
          <a:cs typeface="+mn-cs"/>
        </a:defRPr>
      </a:lvl6pPr>
      <a:lvl7pPr marL="4498848" algn="l" defTabSz="749808" rtl="0" eaLnBrk="1" latinLnBrk="0" hangingPunct="1">
        <a:defRPr sz="3000" kern="1200">
          <a:solidFill>
            <a:schemeClr val="tx1"/>
          </a:solidFill>
          <a:latin typeface="+mn-lt"/>
          <a:ea typeface="+mn-ea"/>
          <a:cs typeface="+mn-cs"/>
        </a:defRPr>
      </a:lvl7pPr>
      <a:lvl8pPr marL="5248656" algn="l" defTabSz="749808" rtl="0" eaLnBrk="1" latinLnBrk="0" hangingPunct="1">
        <a:defRPr sz="3000" kern="1200">
          <a:solidFill>
            <a:schemeClr val="tx1"/>
          </a:solidFill>
          <a:latin typeface="+mn-lt"/>
          <a:ea typeface="+mn-ea"/>
          <a:cs typeface="+mn-cs"/>
        </a:defRPr>
      </a:lvl8pPr>
      <a:lvl9pPr marL="5998464" algn="l" defTabSz="749808"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openclipart.org/detail/170096/green%20house" TargetMode="External"/><Relationship Id="rId13" Type="http://schemas.openxmlformats.org/officeDocument/2006/relationships/image" Target="../media/image8.png"/><Relationship Id="rId18" Type="http://schemas.openxmlformats.org/officeDocument/2006/relationships/image" Target="../media/image13.svg"/><Relationship Id="rId3" Type="http://schemas.openxmlformats.org/officeDocument/2006/relationships/notesSlide" Target="../notesSlides/notesSlide1.xml"/><Relationship Id="rId21" Type="http://schemas.openxmlformats.org/officeDocument/2006/relationships/image" Target="../media/image16.png"/><Relationship Id="rId7" Type="http://schemas.openxmlformats.org/officeDocument/2006/relationships/image" Target="../media/image3.png"/><Relationship Id="rId12" Type="http://schemas.openxmlformats.org/officeDocument/2006/relationships/image" Target="../media/image7.svg"/><Relationship Id="rId17" Type="http://schemas.openxmlformats.org/officeDocument/2006/relationships/image" Target="../media/image12.png"/><Relationship Id="rId25" Type="http://schemas.openxmlformats.org/officeDocument/2006/relationships/image" Target="../media/image20.svg"/><Relationship Id="rId2" Type="http://schemas.openxmlformats.org/officeDocument/2006/relationships/slideLayout" Target="../slideLayouts/slideLayout1.xml"/><Relationship Id="rId16" Type="http://schemas.openxmlformats.org/officeDocument/2006/relationships/image" Target="../media/image11.svg"/><Relationship Id="rId20" Type="http://schemas.openxmlformats.org/officeDocument/2006/relationships/image" Target="../media/image15.svg"/><Relationship Id="rId1" Type="http://schemas.openxmlformats.org/officeDocument/2006/relationships/themeOverride" Target="../theme/themeOverride1.xml"/><Relationship Id="rId6" Type="http://schemas.openxmlformats.org/officeDocument/2006/relationships/image" Target="../media/image1.emf"/><Relationship Id="rId11" Type="http://schemas.openxmlformats.org/officeDocument/2006/relationships/image" Target="../media/image6.png"/><Relationship Id="rId24" Type="http://schemas.openxmlformats.org/officeDocument/2006/relationships/image" Target="../media/image19.png"/><Relationship Id="rId5" Type="http://schemas.openxmlformats.org/officeDocument/2006/relationships/hyperlink" Target="https://openclipart.org/detail/16333" TargetMode="External"/><Relationship Id="rId15" Type="http://schemas.openxmlformats.org/officeDocument/2006/relationships/image" Target="../media/image10.png"/><Relationship Id="rId23" Type="http://schemas.openxmlformats.org/officeDocument/2006/relationships/image" Target="../media/image18.png"/><Relationship Id="rId10" Type="http://schemas.openxmlformats.org/officeDocument/2006/relationships/image" Target="../media/image5.svg"/><Relationship Id="rId19"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4.png"/><Relationship Id="rId14" Type="http://schemas.openxmlformats.org/officeDocument/2006/relationships/image" Target="../media/image9.svg"/><Relationship Id="rId22"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000"/>
          </a:schemeClr>
        </a:solidFill>
        <a:effectLst/>
      </p:bgPr>
    </p:bg>
    <p:spTree>
      <p:nvGrpSpPr>
        <p:cNvPr id="1" name=""/>
        <p:cNvGrpSpPr/>
        <p:nvPr/>
      </p:nvGrpSpPr>
      <p:grpSpPr>
        <a:xfrm>
          <a:off x="0" y="0"/>
          <a:ext cx="0" cy="0"/>
          <a:chOff x="0" y="0"/>
          <a:chExt cx="0" cy="0"/>
        </a:xfrm>
      </p:grpSpPr>
      <p:pic>
        <p:nvPicPr>
          <p:cNvPr id="51" name="Picture 50" descr="A blue cloud with black background&#10;&#10;AI-generated content may be incorrect.">
            <a:extLst>
              <a:ext uri="{FF2B5EF4-FFF2-40B4-BE49-F238E27FC236}">
                <a16:creationId xmlns:a16="http://schemas.microsoft.com/office/drawing/2014/main" id="{3E84F4EC-D342-C1BC-29D9-BA269E14987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2202047">
            <a:off x="3323824" y="2875918"/>
            <a:ext cx="7150963" cy="4104194"/>
          </a:xfrm>
          <a:prstGeom prst="rect">
            <a:avLst/>
          </a:prstGeom>
        </p:spPr>
      </p:pic>
      <p:sp>
        <p:nvSpPr>
          <p:cNvPr id="180" name="TextBox 179">
            <a:extLst>
              <a:ext uri="{FF2B5EF4-FFF2-40B4-BE49-F238E27FC236}">
                <a16:creationId xmlns:a16="http://schemas.microsoft.com/office/drawing/2014/main" id="{8064F808-2260-2805-8F57-E113EDED8239}"/>
              </a:ext>
            </a:extLst>
          </p:cNvPr>
          <p:cNvSpPr txBox="1"/>
          <p:nvPr/>
        </p:nvSpPr>
        <p:spPr>
          <a:xfrm rot="1632860">
            <a:off x="5576537" y="3618855"/>
            <a:ext cx="4088014" cy="1106081"/>
          </a:xfrm>
          <a:prstGeom prst="rect">
            <a:avLst/>
          </a:prstGeom>
          <a:noFill/>
        </p:spPr>
        <p:txBody>
          <a:bodyPr wrap="square" lIns="91440" tIns="45720" rIns="91440" bIns="45720" rtlCol="0" anchor="t">
            <a:prstTxWarp prst="textArchUp">
              <a:avLst>
                <a:gd name="adj" fmla="val 11063054"/>
              </a:avLst>
            </a:prstTxWarp>
            <a:spAutoFit/>
          </a:bodyPr>
          <a:lstStyle/>
          <a:p>
            <a:pPr>
              <a:lnSpc>
                <a:spcPct val="80000"/>
              </a:lnSpc>
            </a:pPr>
            <a:r>
              <a:rPr lang="en-GB" sz="3200" dirty="0">
                <a:solidFill>
                  <a:srgbClr val="52C152"/>
                </a:solidFill>
                <a:latin typeface="Britannic Bold"/>
              </a:rPr>
              <a:t>ARC CLOUD  TENANCIES</a:t>
            </a:r>
            <a:endParaRPr lang="en-US" sz="3200" dirty="0">
              <a:solidFill>
                <a:srgbClr val="52C152"/>
              </a:solidFill>
              <a:latin typeface="Britannic Bold"/>
            </a:endParaRPr>
          </a:p>
        </p:txBody>
      </p:sp>
      <p:pic>
        <p:nvPicPr>
          <p:cNvPr id="4" name="Picture 3">
            <a:extLst>
              <a:ext uri="{FF2B5EF4-FFF2-40B4-BE49-F238E27FC236}">
                <a16:creationId xmlns:a16="http://schemas.microsoft.com/office/drawing/2014/main" id="{144CFD3C-4B43-EFEE-1C7B-344FFF65A6C3}"/>
              </a:ext>
            </a:extLst>
          </p:cNvPr>
          <p:cNvPicPr>
            <a:picLocks noChangeAspect="1"/>
          </p:cNvPicPr>
          <p:nvPr/>
        </p:nvPicPr>
        <p:blipFill>
          <a:blip r:embed="rId6"/>
          <a:stretch>
            <a:fillRect/>
          </a:stretch>
        </p:blipFill>
        <p:spPr>
          <a:xfrm>
            <a:off x="0" y="0"/>
            <a:ext cx="10926000" cy="2107890"/>
          </a:xfrm>
          <a:prstGeom prst="rect">
            <a:avLst/>
          </a:prstGeom>
        </p:spPr>
      </p:pic>
      <p:sp>
        <p:nvSpPr>
          <p:cNvPr id="11" name="Faculty, School Name" descr="Faculty, School or Institute Name">
            <a:extLst>
              <a:ext uri="{FF2B5EF4-FFF2-40B4-BE49-F238E27FC236}">
                <a16:creationId xmlns:a16="http://schemas.microsoft.com/office/drawing/2014/main" id="{E452B96B-AAD6-9E78-BEA8-B26963870149}"/>
              </a:ext>
            </a:extLst>
          </p:cNvPr>
          <p:cNvSpPr>
            <a:spLocks noGrp="1"/>
          </p:cNvSpPr>
          <p:nvPr>
            <p:ph type="body" sz="quarter" idx="10"/>
          </p:nvPr>
        </p:nvSpPr>
        <p:spPr>
          <a:xfrm>
            <a:off x="359999" y="360000"/>
            <a:ext cx="6567990" cy="1432224"/>
          </a:xfrm>
          <a:prstGeom prst="rect">
            <a:avLst/>
          </a:prstGeom>
        </p:spPr>
        <p:txBody>
          <a:bodyPr lIns="0" tIns="0" rIns="0" bIns="0"/>
          <a:lstStyle>
            <a:lvl1pPr marL="0" indent="0">
              <a:defRPr sz="1200" b="1" i="0" baseline="0">
                <a:solidFill>
                  <a:schemeClr val="tx1"/>
                </a:solidFill>
              </a:defRPr>
            </a:lvl1pPr>
          </a:lstStyle>
          <a:p>
            <a:pPr lvl="0"/>
            <a:r>
              <a:rPr lang="en-GB" sz="2800" dirty="0"/>
              <a:t>Centre for </a:t>
            </a:r>
            <a:br>
              <a:rPr lang="en-GB" sz="2800" dirty="0"/>
            </a:br>
            <a:r>
              <a:rPr lang="en-GB" sz="2800" dirty="0"/>
              <a:t>Advanced Research Computing</a:t>
            </a:r>
          </a:p>
        </p:txBody>
      </p:sp>
      <p:sp>
        <p:nvSpPr>
          <p:cNvPr id="53" name="TextBox 52">
            <a:extLst>
              <a:ext uri="{FF2B5EF4-FFF2-40B4-BE49-F238E27FC236}">
                <a16:creationId xmlns:a16="http://schemas.microsoft.com/office/drawing/2014/main" id="{9AA055AD-2294-2F2F-8608-490FF5B2F736}"/>
              </a:ext>
            </a:extLst>
          </p:cNvPr>
          <p:cNvSpPr txBox="1"/>
          <p:nvPr/>
        </p:nvSpPr>
        <p:spPr>
          <a:xfrm>
            <a:off x="3032023" y="2146942"/>
            <a:ext cx="7750618" cy="584775"/>
          </a:xfrm>
          <a:prstGeom prst="rect">
            <a:avLst/>
          </a:prstGeom>
          <a:noFill/>
        </p:spPr>
        <p:txBody>
          <a:bodyPr wrap="square" lIns="91440" tIns="45720" rIns="91440" bIns="45720" rtlCol="0" anchor="t">
            <a:spAutoFit/>
          </a:bodyPr>
          <a:lstStyle/>
          <a:p>
            <a:pPr algn="ctr"/>
            <a:r>
              <a:rPr lang="en-GB" sz="3200" b="1" dirty="0">
                <a:solidFill>
                  <a:srgbClr val="000000"/>
                </a:solidFill>
              </a:rPr>
              <a:t>A digital home for your research group</a:t>
            </a:r>
          </a:p>
        </p:txBody>
      </p:sp>
      <p:pic>
        <p:nvPicPr>
          <p:cNvPr id="54" name="Picture 53" descr="A green house with a green roof">
            <a:extLst>
              <a:ext uri="{FF2B5EF4-FFF2-40B4-BE49-F238E27FC236}">
                <a16:creationId xmlns:a16="http://schemas.microsoft.com/office/drawing/2014/main" id="{2D02BE3F-6BFE-66EC-D052-CCE1E964356B}"/>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015957" y="3415529"/>
            <a:ext cx="1676360" cy="1376028"/>
          </a:xfrm>
          <a:prstGeom prst="rect">
            <a:avLst/>
          </a:prstGeom>
        </p:spPr>
      </p:pic>
      <p:pic>
        <p:nvPicPr>
          <p:cNvPr id="56" name="Graphic 55">
            <a:extLst>
              <a:ext uri="{FF2B5EF4-FFF2-40B4-BE49-F238E27FC236}">
                <a16:creationId xmlns:a16="http://schemas.microsoft.com/office/drawing/2014/main" id="{4DA4E10D-C3C4-2AD2-CCEB-7C76603FD3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50203" y="4421267"/>
            <a:ext cx="953275" cy="1076270"/>
          </a:xfrm>
          <a:prstGeom prst="rect">
            <a:avLst/>
          </a:prstGeom>
        </p:spPr>
      </p:pic>
      <p:pic>
        <p:nvPicPr>
          <p:cNvPr id="57" name="Graphic 56">
            <a:extLst>
              <a:ext uri="{FF2B5EF4-FFF2-40B4-BE49-F238E27FC236}">
                <a16:creationId xmlns:a16="http://schemas.microsoft.com/office/drawing/2014/main" id="{977E9756-32C2-C488-4C78-292F21879EB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27339" y="4805716"/>
            <a:ext cx="953275" cy="1076270"/>
          </a:xfrm>
          <a:prstGeom prst="rect">
            <a:avLst/>
          </a:prstGeom>
        </p:spPr>
      </p:pic>
      <p:pic>
        <p:nvPicPr>
          <p:cNvPr id="58" name="Graphic 57">
            <a:extLst>
              <a:ext uri="{FF2B5EF4-FFF2-40B4-BE49-F238E27FC236}">
                <a16:creationId xmlns:a16="http://schemas.microsoft.com/office/drawing/2014/main" id="{701E8E02-D65A-E39C-1F57-59A8B54981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04475" y="5187952"/>
            <a:ext cx="953275" cy="1076270"/>
          </a:xfrm>
          <a:prstGeom prst="rect">
            <a:avLst/>
          </a:prstGeom>
        </p:spPr>
      </p:pic>
      <p:sp>
        <p:nvSpPr>
          <p:cNvPr id="59" name="TextBox 58">
            <a:extLst>
              <a:ext uri="{FF2B5EF4-FFF2-40B4-BE49-F238E27FC236}">
                <a16:creationId xmlns:a16="http://schemas.microsoft.com/office/drawing/2014/main" id="{0830458E-EE07-D651-CA08-4ADE45568D38}"/>
              </a:ext>
            </a:extLst>
          </p:cNvPr>
          <p:cNvSpPr txBox="1"/>
          <p:nvPr/>
        </p:nvSpPr>
        <p:spPr>
          <a:xfrm>
            <a:off x="7747497" y="6362303"/>
            <a:ext cx="2033772" cy="786359"/>
          </a:xfrm>
          <a:prstGeom prst="rect">
            <a:avLst/>
          </a:prstGeom>
          <a:noFill/>
        </p:spPr>
        <p:txBody>
          <a:bodyPr wrap="square" rtlCol="0">
            <a:prstTxWarp prst="textArchDown">
              <a:avLst>
                <a:gd name="adj" fmla="val 828469"/>
              </a:avLst>
            </a:prstTxWarp>
            <a:spAutoFit/>
          </a:bodyPr>
          <a:lstStyle/>
          <a:p>
            <a:r>
              <a:rPr lang="en-GB" sz="2000" dirty="0">
                <a:latin typeface="Stencil" panose="040409050D0802020404" pitchFamily="82" charset="0"/>
              </a:rPr>
              <a:t>           PRIVATE CLOUD</a:t>
            </a:r>
          </a:p>
        </p:txBody>
      </p:sp>
      <p:cxnSp>
        <p:nvCxnSpPr>
          <p:cNvPr id="60" name="Straight Connector 59">
            <a:extLst>
              <a:ext uri="{FF2B5EF4-FFF2-40B4-BE49-F238E27FC236}">
                <a16:creationId xmlns:a16="http://schemas.microsoft.com/office/drawing/2014/main" id="{A673B060-7731-8772-4CCD-143367303CB2}"/>
              </a:ext>
            </a:extLst>
          </p:cNvPr>
          <p:cNvCxnSpPr>
            <a:cxnSpLocks/>
          </p:cNvCxnSpPr>
          <p:nvPr/>
        </p:nvCxnSpPr>
        <p:spPr>
          <a:xfrm flipV="1">
            <a:off x="3311163" y="5450997"/>
            <a:ext cx="1935051" cy="727918"/>
          </a:xfrm>
          <a:prstGeom prst="line">
            <a:avLst/>
          </a:prstGeom>
          <a:ln w="60325">
            <a:prstDash val="dash"/>
          </a:ln>
        </p:spPr>
        <p:style>
          <a:lnRef idx="2">
            <a:schemeClr val="accent1"/>
          </a:lnRef>
          <a:fillRef idx="0">
            <a:schemeClr val="accent1"/>
          </a:fillRef>
          <a:effectRef idx="1">
            <a:schemeClr val="accent1"/>
          </a:effectRef>
          <a:fontRef idx="minor">
            <a:schemeClr val="tx1"/>
          </a:fontRef>
        </p:style>
      </p:cxnSp>
      <p:sp>
        <p:nvSpPr>
          <p:cNvPr id="61" name="Arc 60">
            <a:extLst>
              <a:ext uri="{FF2B5EF4-FFF2-40B4-BE49-F238E27FC236}">
                <a16:creationId xmlns:a16="http://schemas.microsoft.com/office/drawing/2014/main" id="{14E6CDC8-AA66-0AF0-227C-12280E3FED76}"/>
              </a:ext>
            </a:extLst>
          </p:cNvPr>
          <p:cNvSpPr/>
          <p:nvPr/>
        </p:nvSpPr>
        <p:spPr>
          <a:xfrm rot="20251241">
            <a:off x="5223085" y="4786868"/>
            <a:ext cx="1229787" cy="1055481"/>
          </a:xfrm>
          <a:prstGeom prst="arc">
            <a:avLst>
              <a:gd name="adj1" fmla="val 11345417"/>
              <a:gd name="adj2" fmla="val 0"/>
            </a:avLst>
          </a:prstGeom>
          <a:ln w="63500">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3200"/>
          </a:p>
        </p:txBody>
      </p:sp>
      <p:pic>
        <p:nvPicPr>
          <p:cNvPr id="62" name="Graphic 61">
            <a:extLst>
              <a:ext uri="{FF2B5EF4-FFF2-40B4-BE49-F238E27FC236}">
                <a16:creationId xmlns:a16="http://schemas.microsoft.com/office/drawing/2014/main" id="{B2EE5E81-B366-92F6-5DD0-E5F4501D5C1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6638636" y="3344598"/>
            <a:ext cx="744318" cy="954893"/>
          </a:xfrm>
          <a:prstGeom prst="rect">
            <a:avLst/>
          </a:prstGeom>
        </p:spPr>
      </p:pic>
      <p:pic>
        <p:nvPicPr>
          <p:cNvPr id="63" name="Graphic 62">
            <a:extLst>
              <a:ext uri="{FF2B5EF4-FFF2-40B4-BE49-F238E27FC236}">
                <a16:creationId xmlns:a16="http://schemas.microsoft.com/office/drawing/2014/main" id="{BF331286-9995-D5A0-36D6-A361BA9E6F3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7517053" y="3424881"/>
            <a:ext cx="737863" cy="1380835"/>
          </a:xfrm>
          <a:prstGeom prst="rect">
            <a:avLst/>
          </a:prstGeom>
        </p:spPr>
      </p:pic>
      <p:pic>
        <p:nvPicPr>
          <p:cNvPr id="64" name="Picture 63" descr="A green house with a green roof">
            <a:extLst>
              <a:ext uri="{FF2B5EF4-FFF2-40B4-BE49-F238E27FC236}">
                <a16:creationId xmlns:a16="http://schemas.microsoft.com/office/drawing/2014/main" id="{26470C67-C332-8284-56E9-850DB1DE598B}"/>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859088" y="4392693"/>
            <a:ext cx="1676360" cy="1376028"/>
          </a:xfrm>
          <a:prstGeom prst="rect">
            <a:avLst/>
          </a:prstGeom>
        </p:spPr>
      </p:pic>
      <p:pic>
        <p:nvPicPr>
          <p:cNvPr id="65" name="Picture 64" descr="A green house with a green roof">
            <a:extLst>
              <a:ext uri="{FF2B5EF4-FFF2-40B4-BE49-F238E27FC236}">
                <a16:creationId xmlns:a16="http://schemas.microsoft.com/office/drawing/2014/main" id="{D69FAC60-3FCE-57BD-D44E-BD0490A8AB5C}"/>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448813" y="3913543"/>
            <a:ext cx="1676360" cy="1376028"/>
          </a:xfrm>
          <a:prstGeom prst="rect">
            <a:avLst/>
          </a:prstGeom>
        </p:spPr>
      </p:pic>
      <p:pic>
        <p:nvPicPr>
          <p:cNvPr id="66" name="Graphic 65">
            <a:extLst>
              <a:ext uri="{FF2B5EF4-FFF2-40B4-BE49-F238E27FC236}">
                <a16:creationId xmlns:a16="http://schemas.microsoft.com/office/drawing/2014/main" id="{5C0BB5A2-ECF2-A5AB-769B-25B97382D1F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7073539" y="4765461"/>
            <a:ext cx="697148" cy="1011436"/>
          </a:xfrm>
          <a:prstGeom prst="rect">
            <a:avLst/>
          </a:prstGeom>
        </p:spPr>
      </p:pic>
      <p:pic>
        <p:nvPicPr>
          <p:cNvPr id="67" name="Graphic 66">
            <a:extLst>
              <a:ext uri="{FF2B5EF4-FFF2-40B4-BE49-F238E27FC236}">
                <a16:creationId xmlns:a16="http://schemas.microsoft.com/office/drawing/2014/main" id="{03EF2234-4950-D28E-3745-D79C8D94BD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89743" y="5565962"/>
            <a:ext cx="953275" cy="1076270"/>
          </a:xfrm>
          <a:prstGeom prst="rect">
            <a:avLst/>
          </a:prstGeom>
        </p:spPr>
      </p:pic>
      <p:cxnSp>
        <p:nvCxnSpPr>
          <p:cNvPr id="68" name="Straight Connector 67">
            <a:extLst>
              <a:ext uri="{FF2B5EF4-FFF2-40B4-BE49-F238E27FC236}">
                <a16:creationId xmlns:a16="http://schemas.microsoft.com/office/drawing/2014/main" id="{98D9F505-47AC-D1A9-2E53-BC089966C29C}"/>
              </a:ext>
            </a:extLst>
          </p:cNvPr>
          <p:cNvCxnSpPr>
            <a:cxnSpLocks/>
          </p:cNvCxnSpPr>
          <p:nvPr/>
        </p:nvCxnSpPr>
        <p:spPr>
          <a:xfrm flipV="1">
            <a:off x="6403236" y="4895296"/>
            <a:ext cx="524753" cy="208773"/>
          </a:xfrm>
          <a:prstGeom prst="line">
            <a:avLst/>
          </a:prstGeom>
          <a:ln w="60325">
            <a:prstDash val="dash"/>
            <a:tailEnd type="stealth" w="med" len="med"/>
          </a:ln>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B2D44784-090F-A6B3-5A63-3AE4A103F936}"/>
              </a:ext>
            </a:extLst>
          </p:cNvPr>
          <p:cNvSpPr txBox="1"/>
          <p:nvPr/>
        </p:nvSpPr>
        <p:spPr>
          <a:xfrm rot="21337095">
            <a:off x="7041098" y="4324339"/>
            <a:ext cx="676164" cy="195814"/>
          </a:xfrm>
          <a:prstGeom prst="rect">
            <a:avLst/>
          </a:prstGeom>
          <a:solidFill>
            <a:schemeClr val="accent2">
              <a:lumMod val="40000"/>
              <a:lumOff val="60000"/>
            </a:schemeClr>
          </a:solidFill>
          <a:ln>
            <a:solidFill>
              <a:schemeClr val="accent6">
                <a:lumMod val="50000"/>
              </a:schemeClr>
            </a:solidFill>
          </a:ln>
        </p:spPr>
        <p:txBody>
          <a:bodyPr wrap="square" tIns="36000" bIns="36000" rtlCol="0">
            <a:spAutoFit/>
          </a:bodyPr>
          <a:lstStyle/>
          <a:p>
            <a:pPr algn="ctr"/>
            <a:r>
              <a:rPr lang="en-GB" sz="800" b="1" dirty="0">
                <a:solidFill>
                  <a:schemeClr val="accent2">
                    <a:lumMod val="50000"/>
                  </a:schemeClr>
                </a:solidFill>
                <a:latin typeface="Biome Light" panose="020B0502040204020203" pitchFamily="34" charset="0"/>
                <a:cs typeface="Biome Light" panose="020B0502040204020203" pitchFamily="34" charset="0"/>
              </a:rPr>
              <a:t>Group HQ</a:t>
            </a:r>
          </a:p>
        </p:txBody>
      </p:sp>
      <p:pic>
        <p:nvPicPr>
          <p:cNvPr id="70" name="Graphic 69">
            <a:extLst>
              <a:ext uri="{FF2B5EF4-FFF2-40B4-BE49-F238E27FC236}">
                <a16:creationId xmlns:a16="http://schemas.microsoft.com/office/drawing/2014/main" id="{B7A040CC-A533-05F0-0755-5FBDB0C18C5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flipH="1">
            <a:off x="2768262" y="5487233"/>
            <a:ext cx="473604" cy="1136584"/>
          </a:xfrm>
          <a:prstGeom prst="rect">
            <a:avLst/>
          </a:prstGeom>
        </p:spPr>
      </p:pic>
      <p:sp>
        <p:nvSpPr>
          <p:cNvPr id="72" name="TextBox 71">
            <a:extLst>
              <a:ext uri="{FF2B5EF4-FFF2-40B4-BE49-F238E27FC236}">
                <a16:creationId xmlns:a16="http://schemas.microsoft.com/office/drawing/2014/main" id="{0D420576-3C31-F856-2770-C9A063E26AE0}"/>
              </a:ext>
            </a:extLst>
          </p:cNvPr>
          <p:cNvSpPr txBox="1"/>
          <p:nvPr/>
        </p:nvSpPr>
        <p:spPr>
          <a:xfrm>
            <a:off x="996521" y="6296411"/>
            <a:ext cx="1489678" cy="523220"/>
          </a:xfrm>
          <a:prstGeom prst="rect">
            <a:avLst/>
          </a:prstGeom>
          <a:noFill/>
        </p:spPr>
        <p:txBody>
          <a:bodyPr wrap="square" rtlCol="0">
            <a:spAutoFit/>
          </a:bodyPr>
          <a:lstStyle/>
          <a:p>
            <a:pPr algn="ctr"/>
            <a:r>
              <a:rPr lang="en-GB" sz="1400" b="1" dirty="0">
                <a:latin typeface="Biome Light" panose="020B0303030204020804" pitchFamily="34" charset="0"/>
                <a:cs typeface="Biome Light" panose="020B0303030204020804" pitchFamily="34" charset="0"/>
              </a:rPr>
              <a:t>University of Elsewhere IdP</a:t>
            </a:r>
          </a:p>
        </p:txBody>
      </p:sp>
      <p:pic>
        <p:nvPicPr>
          <p:cNvPr id="74" name="Graphic 73">
            <a:extLst>
              <a:ext uri="{FF2B5EF4-FFF2-40B4-BE49-F238E27FC236}">
                <a16:creationId xmlns:a16="http://schemas.microsoft.com/office/drawing/2014/main" id="{F12BE8A0-F365-75F1-F39B-2848928C507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05374" y="2818758"/>
            <a:ext cx="498665" cy="606096"/>
          </a:xfrm>
          <a:prstGeom prst="rect">
            <a:avLst/>
          </a:prstGeom>
        </p:spPr>
      </p:pic>
      <p:sp>
        <p:nvSpPr>
          <p:cNvPr id="75" name="TextBox 74">
            <a:extLst>
              <a:ext uri="{FF2B5EF4-FFF2-40B4-BE49-F238E27FC236}">
                <a16:creationId xmlns:a16="http://schemas.microsoft.com/office/drawing/2014/main" id="{6529ED2A-E818-B31E-5108-F715C44FF173}"/>
              </a:ext>
            </a:extLst>
          </p:cNvPr>
          <p:cNvSpPr txBox="1"/>
          <p:nvPr/>
        </p:nvSpPr>
        <p:spPr>
          <a:xfrm>
            <a:off x="509868" y="3378364"/>
            <a:ext cx="1489678" cy="523220"/>
          </a:xfrm>
          <a:prstGeom prst="rect">
            <a:avLst/>
          </a:prstGeom>
          <a:noFill/>
        </p:spPr>
        <p:txBody>
          <a:bodyPr wrap="square" rtlCol="0">
            <a:spAutoFit/>
          </a:bodyPr>
          <a:lstStyle/>
          <a:p>
            <a:pPr algn="ctr"/>
            <a:r>
              <a:rPr lang="en-GB" sz="1400" b="1" dirty="0">
                <a:latin typeface="Biome Light" panose="020B0303030204020804" pitchFamily="34" charset="0"/>
                <a:cs typeface="Biome Light" panose="020B0303030204020804" pitchFamily="34" charset="0"/>
              </a:rPr>
              <a:t>Another University IdP</a:t>
            </a:r>
          </a:p>
        </p:txBody>
      </p:sp>
      <p:sp>
        <p:nvSpPr>
          <p:cNvPr id="76" name="TextBox 75">
            <a:extLst>
              <a:ext uri="{FF2B5EF4-FFF2-40B4-BE49-F238E27FC236}">
                <a16:creationId xmlns:a16="http://schemas.microsoft.com/office/drawing/2014/main" id="{DAB49AF6-9F51-222D-A07B-DE3B93AB426A}"/>
              </a:ext>
            </a:extLst>
          </p:cNvPr>
          <p:cNvSpPr txBox="1"/>
          <p:nvPr/>
        </p:nvSpPr>
        <p:spPr>
          <a:xfrm>
            <a:off x="2260225" y="6576760"/>
            <a:ext cx="1489678" cy="738664"/>
          </a:xfrm>
          <a:prstGeom prst="rect">
            <a:avLst/>
          </a:prstGeom>
          <a:noFill/>
        </p:spPr>
        <p:txBody>
          <a:bodyPr wrap="square" rtlCol="0">
            <a:spAutoFit/>
          </a:bodyPr>
          <a:lstStyle/>
          <a:p>
            <a:pPr algn="ctr"/>
            <a:r>
              <a:rPr lang="en-GB" sz="1400" b="1" dirty="0">
                <a:latin typeface="Biome Light" panose="020B0303030204020804" pitchFamily="34" charset="0"/>
                <a:cs typeface="Biome Light" panose="020B0303030204020804" pitchFamily="34" charset="0"/>
              </a:rPr>
              <a:t>Dr. Vital Collaborator</a:t>
            </a:r>
          </a:p>
          <a:p>
            <a:pPr algn="ctr"/>
            <a:r>
              <a:rPr lang="en-GB" sz="1400" b="1" dirty="0">
                <a:latin typeface="Biome Light" panose="020B0303030204020804" pitchFamily="34" charset="0"/>
                <a:cs typeface="Biome Light" panose="020B0303030204020804" pitchFamily="34" charset="0"/>
              </a:rPr>
              <a:t>(external user)</a:t>
            </a:r>
          </a:p>
        </p:txBody>
      </p:sp>
      <p:pic>
        <p:nvPicPr>
          <p:cNvPr id="77" name="Graphic 76">
            <a:extLst>
              <a:ext uri="{FF2B5EF4-FFF2-40B4-BE49-F238E27FC236}">
                <a16:creationId xmlns:a16="http://schemas.microsoft.com/office/drawing/2014/main" id="{C67B7E29-58A9-9B9F-3A8E-384895D380E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74004" y="2763981"/>
            <a:ext cx="588054" cy="1062873"/>
          </a:xfrm>
          <a:prstGeom prst="rect">
            <a:avLst/>
          </a:prstGeom>
        </p:spPr>
      </p:pic>
      <p:sp>
        <p:nvSpPr>
          <p:cNvPr id="78" name="TextBox 77">
            <a:extLst>
              <a:ext uri="{FF2B5EF4-FFF2-40B4-BE49-F238E27FC236}">
                <a16:creationId xmlns:a16="http://schemas.microsoft.com/office/drawing/2014/main" id="{E8672779-22B2-DE9D-7BFD-E77ABD256A0B}"/>
              </a:ext>
            </a:extLst>
          </p:cNvPr>
          <p:cNvSpPr txBox="1"/>
          <p:nvPr/>
        </p:nvSpPr>
        <p:spPr>
          <a:xfrm>
            <a:off x="1610483" y="3811504"/>
            <a:ext cx="1489678" cy="738664"/>
          </a:xfrm>
          <a:prstGeom prst="rect">
            <a:avLst/>
          </a:prstGeom>
          <a:noFill/>
        </p:spPr>
        <p:txBody>
          <a:bodyPr wrap="square" rtlCol="0">
            <a:spAutoFit/>
          </a:bodyPr>
          <a:lstStyle/>
          <a:p>
            <a:pPr algn="ctr"/>
            <a:r>
              <a:rPr lang="en-GB" sz="1400" b="1" dirty="0">
                <a:latin typeface="Biome Light" panose="020B0303030204020804" pitchFamily="34" charset="0"/>
                <a:cs typeface="Biome Light" panose="020B0303030204020804" pitchFamily="34" charset="0"/>
              </a:rPr>
              <a:t>Prof. Oversight</a:t>
            </a:r>
            <a:br>
              <a:rPr lang="en-GB" sz="1400" b="1" dirty="0">
                <a:latin typeface="Biome Light" panose="020B0303030204020804" pitchFamily="34" charset="0"/>
                <a:cs typeface="Biome Light" panose="020B0303030204020804" pitchFamily="34" charset="0"/>
              </a:rPr>
            </a:br>
            <a:r>
              <a:rPr lang="en-GB" sz="1400" b="1" dirty="0">
                <a:latin typeface="Biome Light" panose="020B0303030204020804" pitchFamily="34" charset="0"/>
                <a:cs typeface="Biome Light" panose="020B0303030204020804" pitchFamily="34" charset="0"/>
              </a:rPr>
              <a:t>(external user)</a:t>
            </a:r>
          </a:p>
        </p:txBody>
      </p:sp>
      <p:sp>
        <p:nvSpPr>
          <p:cNvPr id="79" name="TextBox 78">
            <a:extLst>
              <a:ext uri="{FF2B5EF4-FFF2-40B4-BE49-F238E27FC236}">
                <a16:creationId xmlns:a16="http://schemas.microsoft.com/office/drawing/2014/main" id="{5FFA194F-7F1F-DE89-22A0-F38FB2A33380}"/>
              </a:ext>
            </a:extLst>
          </p:cNvPr>
          <p:cNvSpPr txBox="1"/>
          <p:nvPr/>
        </p:nvSpPr>
        <p:spPr>
          <a:xfrm>
            <a:off x="3311163" y="2806037"/>
            <a:ext cx="1589711" cy="523220"/>
          </a:xfrm>
          <a:prstGeom prst="rect">
            <a:avLst/>
          </a:prstGeom>
          <a:noFill/>
        </p:spPr>
        <p:txBody>
          <a:bodyPr wrap="square" rtlCol="0">
            <a:spAutoFit/>
          </a:bodyPr>
          <a:lstStyle/>
          <a:p>
            <a:pPr algn="ctr"/>
            <a:r>
              <a:rPr lang="en-GB" sz="1400" b="1" dirty="0">
                <a:latin typeface="Biome Light" panose="020B0303030204020804" pitchFamily="34" charset="0"/>
                <a:cs typeface="Biome Light" panose="020B0303030204020804" pitchFamily="34" charset="0"/>
              </a:rPr>
              <a:t>ARC User Authentication</a:t>
            </a:r>
          </a:p>
        </p:txBody>
      </p:sp>
      <p:cxnSp>
        <p:nvCxnSpPr>
          <p:cNvPr id="80" name="Straight Connector 79">
            <a:extLst>
              <a:ext uri="{FF2B5EF4-FFF2-40B4-BE49-F238E27FC236}">
                <a16:creationId xmlns:a16="http://schemas.microsoft.com/office/drawing/2014/main" id="{3D7D326A-ADDF-89BF-D461-C2CD88B7392D}"/>
              </a:ext>
            </a:extLst>
          </p:cNvPr>
          <p:cNvCxnSpPr>
            <a:cxnSpLocks/>
            <a:stCxn id="92" idx="2"/>
            <a:endCxn id="88" idx="0"/>
          </p:cNvCxnSpPr>
          <p:nvPr/>
        </p:nvCxnSpPr>
        <p:spPr>
          <a:xfrm flipH="1">
            <a:off x="1753372" y="5216063"/>
            <a:ext cx="635215" cy="432376"/>
          </a:xfrm>
          <a:prstGeom prst="line">
            <a:avLst/>
          </a:prstGeom>
          <a:ln w="3492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1" name="Straight Connector 80">
            <a:extLst>
              <a:ext uri="{FF2B5EF4-FFF2-40B4-BE49-F238E27FC236}">
                <a16:creationId xmlns:a16="http://schemas.microsoft.com/office/drawing/2014/main" id="{FF3C76B8-E50B-8F27-A587-D23969B6AA38}"/>
              </a:ext>
            </a:extLst>
          </p:cNvPr>
          <p:cNvCxnSpPr>
            <a:cxnSpLocks/>
            <a:stCxn id="50" idx="2"/>
            <a:endCxn id="92" idx="0"/>
          </p:cNvCxnSpPr>
          <p:nvPr/>
        </p:nvCxnSpPr>
        <p:spPr>
          <a:xfrm flipH="1">
            <a:off x="2388587" y="4328796"/>
            <a:ext cx="2058122" cy="517935"/>
          </a:xfrm>
          <a:prstGeom prst="line">
            <a:avLst/>
          </a:prstGeom>
          <a:ln w="3492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2" name="Straight Connector 81">
            <a:extLst>
              <a:ext uri="{FF2B5EF4-FFF2-40B4-BE49-F238E27FC236}">
                <a16:creationId xmlns:a16="http://schemas.microsoft.com/office/drawing/2014/main" id="{8F332C51-4D5E-DF5B-CB52-6842593AA649}"/>
              </a:ext>
            </a:extLst>
          </p:cNvPr>
          <p:cNvCxnSpPr>
            <a:cxnSpLocks/>
            <a:stCxn id="92" idx="1"/>
            <a:endCxn id="75" idx="2"/>
          </p:cNvCxnSpPr>
          <p:nvPr/>
        </p:nvCxnSpPr>
        <p:spPr>
          <a:xfrm flipH="1" flipV="1">
            <a:off x="1254707" y="3901584"/>
            <a:ext cx="331159" cy="1129813"/>
          </a:xfrm>
          <a:prstGeom prst="line">
            <a:avLst/>
          </a:prstGeom>
          <a:ln w="19050"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3" name="Straight Connector 82">
            <a:extLst>
              <a:ext uri="{FF2B5EF4-FFF2-40B4-BE49-F238E27FC236}">
                <a16:creationId xmlns:a16="http://schemas.microsoft.com/office/drawing/2014/main" id="{268D1934-8721-4930-D8DC-416728730715}"/>
              </a:ext>
            </a:extLst>
          </p:cNvPr>
          <p:cNvCxnSpPr>
            <a:cxnSpLocks/>
            <a:endCxn id="50" idx="3"/>
          </p:cNvCxnSpPr>
          <p:nvPr/>
        </p:nvCxnSpPr>
        <p:spPr>
          <a:xfrm flipH="1" flipV="1">
            <a:off x="4968521" y="4024076"/>
            <a:ext cx="1957636" cy="748895"/>
          </a:xfrm>
          <a:prstGeom prst="line">
            <a:avLst/>
          </a:prstGeom>
          <a:ln w="3492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4" name="Straight Connector 83">
            <a:extLst>
              <a:ext uri="{FF2B5EF4-FFF2-40B4-BE49-F238E27FC236}">
                <a16:creationId xmlns:a16="http://schemas.microsoft.com/office/drawing/2014/main" id="{1D1A86A7-B75D-8680-4562-515E6D5C3814}"/>
              </a:ext>
            </a:extLst>
          </p:cNvPr>
          <p:cNvCxnSpPr>
            <a:cxnSpLocks/>
          </p:cNvCxnSpPr>
          <p:nvPr/>
        </p:nvCxnSpPr>
        <p:spPr>
          <a:xfrm>
            <a:off x="4073621" y="7161027"/>
            <a:ext cx="750245" cy="0"/>
          </a:xfrm>
          <a:prstGeom prst="line">
            <a:avLst/>
          </a:prstGeom>
          <a:ln w="60325">
            <a:prstDash val="dash"/>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22B981D4-5CFB-90EC-220E-3F27786AEE59}"/>
              </a:ext>
            </a:extLst>
          </p:cNvPr>
          <p:cNvCxnSpPr>
            <a:cxnSpLocks/>
          </p:cNvCxnSpPr>
          <p:nvPr/>
        </p:nvCxnSpPr>
        <p:spPr>
          <a:xfrm flipH="1" flipV="1">
            <a:off x="4089591" y="7363053"/>
            <a:ext cx="642390" cy="6094"/>
          </a:xfrm>
          <a:prstGeom prst="line">
            <a:avLst/>
          </a:prstGeom>
          <a:ln w="3492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6" name="TextBox 85">
            <a:extLst>
              <a:ext uri="{FF2B5EF4-FFF2-40B4-BE49-F238E27FC236}">
                <a16:creationId xmlns:a16="http://schemas.microsoft.com/office/drawing/2014/main" id="{A02E79D3-B922-CE21-36DF-9399FA65A920}"/>
              </a:ext>
            </a:extLst>
          </p:cNvPr>
          <p:cNvSpPr txBox="1"/>
          <p:nvPr/>
        </p:nvSpPr>
        <p:spPr>
          <a:xfrm>
            <a:off x="4766889" y="7039888"/>
            <a:ext cx="3882186" cy="830997"/>
          </a:xfrm>
          <a:prstGeom prst="rect">
            <a:avLst/>
          </a:prstGeom>
          <a:noFill/>
        </p:spPr>
        <p:txBody>
          <a:bodyPr wrap="square" rtlCol="0">
            <a:spAutoFit/>
          </a:bodyPr>
          <a:lstStyle/>
          <a:p>
            <a:r>
              <a:rPr lang="en-GB" sz="1200" b="1" dirty="0">
                <a:latin typeface="Biome Light" panose="020B0303030204020804" pitchFamily="34" charset="0"/>
                <a:cs typeface="Biome Light" panose="020B0303030204020804" pitchFamily="34" charset="0"/>
              </a:rPr>
              <a:t>Login request and access</a:t>
            </a:r>
          </a:p>
          <a:p>
            <a:r>
              <a:rPr lang="en-GB" sz="1200" b="1" dirty="0">
                <a:latin typeface="Biome Light" panose="020B0303030204020804" pitchFamily="34" charset="0"/>
                <a:cs typeface="Biome Light" panose="020B0303030204020804" pitchFamily="34" charset="0"/>
              </a:rPr>
              <a:t>Verification path for Dr. Vital Collaborator</a:t>
            </a:r>
          </a:p>
          <a:p>
            <a:r>
              <a:rPr lang="en-GB" sz="1200" b="1" dirty="0">
                <a:latin typeface="Biome Light" panose="020B0303030204020804" pitchFamily="34" charset="0"/>
                <a:cs typeface="Biome Light" panose="020B0303030204020804" pitchFamily="34" charset="0"/>
              </a:rPr>
              <a:t>Verification path difference for Prof. Oversight</a:t>
            </a:r>
          </a:p>
          <a:p>
            <a:r>
              <a:rPr lang="en-GB" sz="1200" b="1" dirty="0">
                <a:latin typeface="Biome Light" panose="020B0303030204020804" pitchFamily="34" charset="0"/>
                <a:cs typeface="Biome Light" panose="020B0303030204020804" pitchFamily="34" charset="0"/>
              </a:rPr>
              <a:t>= Identity Provider</a:t>
            </a:r>
          </a:p>
        </p:txBody>
      </p:sp>
      <p:pic>
        <p:nvPicPr>
          <p:cNvPr id="88" name="Graphic 87">
            <a:extLst>
              <a:ext uri="{FF2B5EF4-FFF2-40B4-BE49-F238E27FC236}">
                <a16:creationId xmlns:a16="http://schemas.microsoft.com/office/drawing/2014/main" id="{A2043D80-7CCF-1B66-2DF2-972A69D44E3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504039" y="5648439"/>
            <a:ext cx="498665" cy="606096"/>
          </a:xfrm>
          <a:prstGeom prst="rect">
            <a:avLst/>
          </a:prstGeom>
        </p:spPr>
      </p:pic>
      <p:sp>
        <p:nvSpPr>
          <p:cNvPr id="92" name="TextBox 91">
            <a:extLst>
              <a:ext uri="{FF2B5EF4-FFF2-40B4-BE49-F238E27FC236}">
                <a16:creationId xmlns:a16="http://schemas.microsoft.com/office/drawing/2014/main" id="{1E9B6192-E546-54C3-41C1-9F2056E5561D}"/>
              </a:ext>
            </a:extLst>
          </p:cNvPr>
          <p:cNvSpPr txBox="1"/>
          <p:nvPr/>
        </p:nvSpPr>
        <p:spPr>
          <a:xfrm>
            <a:off x="1585866" y="4846731"/>
            <a:ext cx="1605441" cy="369332"/>
          </a:xfrm>
          <a:prstGeom prst="rect">
            <a:avLst/>
          </a:prstGeom>
          <a:noFill/>
          <a:ln w="25400">
            <a:solidFill>
              <a:schemeClr val="tx1"/>
            </a:solidFill>
          </a:ln>
        </p:spPr>
        <p:txBody>
          <a:bodyPr wrap="square" rtlCol="0">
            <a:spAutoFit/>
          </a:bodyPr>
          <a:lstStyle/>
          <a:p>
            <a:pPr algn="ctr"/>
            <a:r>
              <a:rPr lang="en-GB" sz="1800" b="1" dirty="0">
                <a:solidFill>
                  <a:schemeClr val="accent4">
                    <a:lumMod val="60000"/>
                    <a:lumOff val="40000"/>
                  </a:schemeClr>
                </a:solidFill>
                <a:latin typeface="Biome Light" panose="020B0303030204020804" pitchFamily="34" charset="0"/>
                <a:cs typeface="Biome Light" panose="020B0303030204020804" pitchFamily="34" charset="0"/>
              </a:rPr>
              <a:t>MyAccessID</a:t>
            </a:r>
          </a:p>
        </p:txBody>
      </p:sp>
      <p:cxnSp>
        <p:nvCxnSpPr>
          <p:cNvPr id="107" name="Straight Connector 106">
            <a:extLst>
              <a:ext uri="{FF2B5EF4-FFF2-40B4-BE49-F238E27FC236}">
                <a16:creationId xmlns:a16="http://schemas.microsoft.com/office/drawing/2014/main" id="{9DA25803-4D4B-E5AB-A468-063CBE63C226}"/>
              </a:ext>
            </a:extLst>
          </p:cNvPr>
          <p:cNvCxnSpPr>
            <a:cxnSpLocks/>
            <a:stCxn id="70" idx="3"/>
            <a:endCxn id="88" idx="3"/>
          </p:cNvCxnSpPr>
          <p:nvPr/>
        </p:nvCxnSpPr>
        <p:spPr>
          <a:xfrm flipH="1" flipV="1">
            <a:off x="2002704" y="5951487"/>
            <a:ext cx="765558" cy="104038"/>
          </a:xfrm>
          <a:prstGeom prst="line">
            <a:avLst/>
          </a:prstGeom>
          <a:ln w="3492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0" name="Straight Connector 109">
            <a:extLst>
              <a:ext uri="{FF2B5EF4-FFF2-40B4-BE49-F238E27FC236}">
                <a16:creationId xmlns:a16="http://schemas.microsoft.com/office/drawing/2014/main" id="{10A81F9C-1A97-641D-6E5E-24737425210E}"/>
              </a:ext>
            </a:extLst>
          </p:cNvPr>
          <p:cNvCxnSpPr>
            <a:cxnSpLocks/>
            <a:endCxn id="74" idx="3"/>
          </p:cNvCxnSpPr>
          <p:nvPr/>
        </p:nvCxnSpPr>
        <p:spPr>
          <a:xfrm flipH="1" flipV="1">
            <a:off x="1504039" y="3121806"/>
            <a:ext cx="397288" cy="173611"/>
          </a:xfrm>
          <a:prstGeom prst="line">
            <a:avLst/>
          </a:prstGeom>
          <a:ln w="19050"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0" name="Picture 49">
            <a:extLst>
              <a:ext uri="{FF2B5EF4-FFF2-40B4-BE49-F238E27FC236}">
                <a16:creationId xmlns:a16="http://schemas.microsoft.com/office/drawing/2014/main" id="{69AA6143-1400-C9AC-4B5F-F18959BCD65F}"/>
              </a:ext>
            </a:extLst>
          </p:cNvPr>
          <p:cNvPicPr>
            <a:picLocks noChangeAspect="1"/>
          </p:cNvPicPr>
          <p:nvPr/>
        </p:nvPicPr>
        <p:blipFill>
          <a:blip r:embed="rId23"/>
          <a:stretch>
            <a:fillRect/>
          </a:stretch>
        </p:blipFill>
        <p:spPr>
          <a:xfrm>
            <a:off x="3924897" y="3719355"/>
            <a:ext cx="1043624" cy="609441"/>
          </a:xfrm>
          <a:prstGeom prst="rect">
            <a:avLst/>
          </a:prstGeom>
          <a:solidFill>
            <a:schemeClr val="bg1"/>
          </a:solidFill>
          <a:ln w="25400">
            <a:solidFill>
              <a:srgbClr val="000000"/>
            </a:solidFill>
          </a:ln>
        </p:spPr>
      </p:pic>
      <p:sp>
        <p:nvSpPr>
          <p:cNvPr id="121" name="TextBox 120">
            <a:extLst>
              <a:ext uri="{FF2B5EF4-FFF2-40B4-BE49-F238E27FC236}">
                <a16:creationId xmlns:a16="http://schemas.microsoft.com/office/drawing/2014/main" id="{702D0A45-E023-F5E3-9C8C-9F50D58B91E8}"/>
              </a:ext>
            </a:extLst>
          </p:cNvPr>
          <p:cNvSpPr txBox="1"/>
          <p:nvPr/>
        </p:nvSpPr>
        <p:spPr>
          <a:xfrm>
            <a:off x="8062039" y="6071960"/>
            <a:ext cx="1589711" cy="738664"/>
          </a:xfrm>
          <a:prstGeom prst="rect">
            <a:avLst/>
          </a:prstGeom>
          <a:noFill/>
        </p:spPr>
        <p:txBody>
          <a:bodyPr wrap="square" rtlCol="0">
            <a:spAutoFit/>
          </a:bodyPr>
          <a:lstStyle/>
          <a:p>
            <a:pPr algn="ctr"/>
            <a:r>
              <a:rPr lang="en-GB" sz="1400" b="1" dirty="0">
                <a:latin typeface="Biome Light" panose="020B0303030204020804" pitchFamily="34" charset="0"/>
                <a:cs typeface="Biome Light" panose="020B0303030204020804" pitchFamily="34" charset="0"/>
              </a:rPr>
              <a:t>Tenancy with compute and storage</a:t>
            </a:r>
          </a:p>
        </p:txBody>
      </p:sp>
      <p:cxnSp>
        <p:nvCxnSpPr>
          <p:cNvPr id="123" name="Straight Connector 122">
            <a:extLst>
              <a:ext uri="{FF2B5EF4-FFF2-40B4-BE49-F238E27FC236}">
                <a16:creationId xmlns:a16="http://schemas.microsoft.com/office/drawing/2014/main" id="{3FDAC3A3-10FE-6AF4-B230-9AC1CEC7F836}"/>
              </a:ext>
            </a:extLst>
          </p:cNvPr>
          <p:cNvCxnSpPr>
            <a:cxnSpLocks/>
            <a:stCxn id="64" idx="2"/>
            <a:endCxn id="121" idx="0"/>
          </p:cNvCxnSpPr>
          <p:nvPr/>
        </p:nvCxnSpPr>
        <p:spPr>
          <a:xfrm>
            <a:off x="8697268" y="5768721"/>
            <a:ext cx="159627" cy="303239"/>
          </a:xfrm>
          <a:prstGeom prst="line">
            <a:avLst/>
          </a:prstGeom>
          <a:ln>
            <a:headEnd type="oval"/>
            <a:tailEnd type="none"/>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827EE738-48E9-9625-AF9A-0A2F9C37970B}"/>
              </a:ext>
            </a:extLst>
          </p:cNvPr>
          <p:cNvCxnSpPr>
            <a:cxnSpLocks/>
          </p:cNvCxnSpPr>
          <p:nvPr/>
        </p:nvCxnSpPr>
        <p:spPr>
          <a:xfrm flipH="1" flipV="1">
            <a:off x="4084549" y="3306275"/>
            <a:ext cx="334248" cy="327747"/>
          </a:xfrm>
          <a:prstGeom prst="line">
            <a:avLst/>
          </a:prstGeom>
          <a:ln>
            <a:headEnd type="oval"/>
            <a:tailEnd type="none"/>
          </a:ln>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F1BC0ECC-1C59-D783-164B-0BFB31003D99}"/>
              </a:ext>
            </a:extLst>
          </p:cNvPr>
          <p:cNvCxnSpPr>
            <a:cxnSpLocks/>
          </p:cNvCxnSpPr>
          <p:nvPr/>
        </p:nvCxnSpPr>
        <p:spPr>
          <a:xfrm flipH="1">
            <a:off x="4073621" y="7550864"/>
            <a:ext cx="658360" cy="0"/>
          </a:xfrm>
          <a:prstGeom prst="line">
            <a:avLst/>
          </a:prstGeom>
          <a:ln w="19050"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2" name="TextBox 131">
            <a:extLst>
              <a:ext uri="{FF2B5EF4-FFF2-40B4-BE49-F238E27FC236}">
                <a16:creationId xmlns:a16="http://schemas.microsoft.com/office/drawing/2014/main" id="{4782D274-3761-F727-0786-CB42319B199C}"/>
              </a:ext>
            </a:extLst>
          </p:cNvPr>
          <p:cNvSpPr txBox="1"/>
          <p:nvPr/>
        </p:nvSpPr>
        <p:spPr>
          <a:xfrm>
            <a:off x="5986257" y="13586182"/>
            <a:ext cx="4498863" cy="1477328"/>
          </a:xfrm>
          <a:prstGeom prst="rect">
            <a:avLst/>
          </a:prstGeom>
          <a:noFill/>
        </p:spPr>
        <p:txBody>
          <a:bodyPr wrap="square" rtlCol="0">
            <a:spAutoFit/>
          </a:bodyPr>
          <a:lstStyle/>
          <a:p>
            <a:r>
              <a:rPr lang="en-GB" sz="1000" dirty="0">
                <a:solidFill>
                  <a:schemeClr val="bg1">
                    <a:lumMod val="50000"/>
                  </a:schemeClr>
                </a:solidFill>
              </a:rPr>
              <a:t>Clip art credits: All licensed as CC0 1.0 Universal, from openclipart.org:</a:t>
            </a:r>
            <a:endParaRPr lang="en-GB" sz="800" dirty="0">
              <a:solidFill>
                <a:schemeClr val="bg1">
                  <a:lumMod val="50000"/>
                </a:schemeClr>
              </a:solidFill>
            </a:endParaRPr>
          </a:p>
          <a:p>
            <a:r>
              <a:rPr lang="en-GB" sz="800" dirty="0">
                <a:solidFill>
                  <a:schemeClr val="bg1">
                    <a:lumMod val="50000"/>
                  </a:schemeClr>
                </a:solidFill>
              </a:rPr>
              <a:t>https://openclipart.org/detail/16333/isometric-cloud-base - </a:t>
            </a:r>
            <a:r>
              <a:rPr lang="en-GB" sz="800" dirty="0" err="1">
                <a:solidFill>
                  <a:schemeClr val="bg1">
                    <a:lumMod val="50000"/>
                  </a:schemeClr>
                </a:solidFill>
              </a:rPr>
              <a:t>Ericlemerdy</a:t>
            </a:r>
            <a:endParaRPr lang="en-GB" sz="800" dirty="0">
              <a:solidFill>
                <a:schemeClr val="bg1">
                  <a:lumMod val="50000"/>
                </a:schemeClr>
              </a:solidFill>
            </a:endParaRPr>
          </a:p>
          <a:p>
            <a:r>
              <a:rPr lang="en-GB" sz="800" dirty="0">
                <a:solidFill>
                  <a:schemeClr val="bg1">
                    <a:lumMod val="50000"/>
                  </a:schemeClr>
                </a:solidFill>
              </a:rPr>
              <a:t>https://openclipart.org/detail/170096/green-house - </a:t>
            </a:r>
            <a:r>
              <a:rPr lang="en-GB" sz="800" dirty="0" err="1">
                <a:solidFill>
                  <a:schemeClr val="bg1">
                    <a:lumMod val="50000"/>
                  </a:schemeClr>
                </a:solidFill>
              </a:rPr>
              <a:t>DominiqueChappard</a:t>
            </a:r>
            <a:r>
              <a:rPr lang="en-GB" sz="800" dirty="0">
                <a:solidFill>
                  <a:schemeClr val="bg1">
                    <a:lumMod val="50000"/>
                  </a:schemeClr>
                </a:solidFill>
              </a:rPr>
              <a:t> </a:t>
            </a:r>
          </a:p>
          <a:p>
            <a:r>
              <a:rPr lang="en-GB" sz="800" dirty="0">
                <a:solidFill>
                  <a:schemeClr val="bg1">
                    <a:lumMod val="50000"/>
                  </a:schemeClr>
                </a:solidFill>
              </a:rPr>
              <a:t>https://openclipart.org/detail/174369/wall-2 - Jarda</a:t>
            </a:r>
          </a:p>
          <a:p>
            <a:r>
              <a:rPr lang="en-GB" sz="800" dirty="0">
                <a:solidFill>
                  <a:schemeClr val="bg1">
                    <a:lumMod val="50000"/>
                  </a:schemeClr>
                </a:solidFill>
              </a:rPr>
              <a:t>https://openclipart.org/detail/308730/female-scientist-doing-research - GDJ</a:t>
            </a:r>
          </a:p>
          <a:p>
            <a:r>
              <a:rPr lang="en-GB" sz="800" dirty="0">
                <a:solidFill>
                  <a:schemeClr val="bg1">
                    <a:lumMod val="50000"/>
                  </a:schemeClr>
                </a:solidFill>
              </a:rPr>
              <a:t>https://openclipart.org/detail/270563/african-scientist - J4p4n</a:t>
            </a:r>
          </a:p>
          <a:p>
            <a:r>
              <a:rPr lang="en-GB" sz="800" dirty="0">
                <a:solidFill>
                  <a:schemeClr val="bg1">
                    <a:lumMod val="50000"/>
                  </a:schemeClr>
                </a:solidFill>
              </a:rPr>
              <a:t>https://openclipart.org/detail/231773/cartoon-scientist-guy - Dog99x</a:t>
            </a:r>
          </a:p>
          <a:p>
            <a:r>
              <a:rPr lang="en-GB" sz="800" dirty="0">
                <a:solidFill>
                  <a:schemeClr val="bg1">
                    <a:lumMod val="50000"/>
                  </a:schemeClr>
                </a:solidFill>
              </a:rPr>
              <a:t>https://openclipart.org/detail/216555/scientist-with-purple-hair - </a:t>
            </a:r>
            <a:r>
              <a:rPr lang="en-GB" sz="800" dirty="0" err="1">
                <a:solidFill>
                  <a:schemeClr val="bg1">
                    <a:lumMod val="50000"/>
                  </a:schemeClr>
                </a:solidFill>
              </a:rPr>
              <a:t>Barnheartowl</a:t>
            </a:r>
            <a:endParaRPr lang="en-GB" sz="800" dirty="0">
              <a:solidFill>
                <a:schemeClr val="bg1">
                  <a:lumMod val="50000"/>
                </a:schemeClr>
              </a:solidFill>
            </a:endParaRPr>
          </a:p>
          <a:p>
            <a:r>
              <a:rPr lang="en-GB" sz="800" dirty="0">
                <a:solidFill>
                  <a:schemeClr val="bg1">
                    <a:lumMod val="50000"/>
                  </a:schemeClr>
                </a:solidFill>
              </a:rPr>
              <a:t>https://openclipart.org/detail/334891/male-teacher-7 - </a:t>
            </a:r>
            <a:r>
              <a:rPr lang="en-GB" sz="800" dirty="0" err="1">
                <a:solidFill>
                  <a:schemeClr val="bg1">
                    <a:lumMod val="50000"/>
                  </a:schemeClr>
                </a:solidFill>
              </a:rPr>
              <a:t>Oksmith</a:t>
            </a:r>
            <a:r>
              <a:rPr lang="en-GB" sz="800" dirty="0">
                <a:solidFill>
                  <a:schemeClr val="bg1">
                    <a:lumMod val="50000"/>
                  </a:schemeClr>
                </a:solidFill>
              </a:rPr>
              <a:t> https://openclipart.org/detail/282240/dome - Firkin</a:t>
            </a:r>
          </a:p>
          <a:p>
            <a:r>
              <a:rPr lang="en-GB" sz="800" dirty="0">
                <a:solidFill>
                  <a:schemeClr val="bg1">
                    <a:lumMod val="50000"/>
                  </a:schemeClr>
                </a:solidFill>
              </a:rPr>
              <a:t>https://openclipart.org/detail/231626/under-construction - </a:t>
            </a:r>
            <a:r>
              <a:rPr lang="en-GB" sz="800" dirty="0" err="1">
                <a:solidFill>
                  <a:schemeClr val="bg1">
                    <a:lumMod val="50000"/>
                  </a:schemeClr>
                </a:solidFill>
              </a:rPr>
              <a:t>Hochmohr</a:t>
            </a:r>
            <a:endParaRPr lang="en-GB" sz="800" dirty="0">
              <a:solidFill>
                <a:schemeClr val="bg1">
                  <a:lumMod val="50000"/>
                </a:schemeClr>
              </a:solidFill>
            </a:endParaRPr>
          </a:p>
        </p:txBody>
      </p:sp>
      <p:sp>
        <p:nvSpPr>
          <p:cNvPr id="133" name="TextBox 132">
            <a:extLst>
              <a:ext uri="{FF2B5EF4-FFF2-40B4-BE49-F238E27FC236}">
                <a16:creationId xmlns:a16="http://schemas.microsoft.com/office/drawing/2014/main" id="{5CC2C6C9-8E33-89BC-76E4-CD3A87447AF6}"/>
              </a:ext>
            </a:extLst>
          </p:cNvPr>
          <p:cNvSpPr txBox="1"/>
          <p:nvPr/>
        </p:nvSpPr>
        <p:spPr>
          <a:xfrm>
            <a:off x="444067" y="8106672"/>
            <a:ext cx="5259909" cy="3046988"/>
          </a:xfrm>
          <a:prstGeom prst="rect">
            <a:avLst/>
          </a:prstGeom>
        </p:spPr>
        <p:txBody>
          <a:bodyPr wrap="square" rtlCol="0">
            <a:spAutoFit/>
          </a:bodyPr>
          <a:lstStyle/>
          <a:p>
            <a:r>
              <a:rPr lang="en-GB" sz="3200" b="1" dirty="0"/>
              <a:t>The Project:</a:t>
            </a:r>
          </a:p>
          <a:p>
            <a:r>
              <a:rPr lang="en-GB" sz="1600" dirty="0"/>
              <a:t>ARC at UCL is building a proof-of-concept private cloud tenancies for research groups using the MyAccessID service in the log in solution for external users, enabling all team members to process and access the group’s data with the same resources. No more access and synchronisation problems. The project will produce a case study on how to set this up and information on the regulatory issues to be faced, and, with its sister projects, will found a community of practice. Funded by: </a:t>
            </a:r>
            <a:br>
              <a:rPr lang="en-GB" sz="1600" dirty="0"/>
            </a:br>
            <a:r>
              <a:rPr lang="en-GB" sz="1600" b="1" dirty="0"/>
              <a:t>National Federated Compute Services </a:t>
            </a:r>
            <a:r>
              <a:rPr lang="en-GB" sz="1600" b="1" dirty="0" err="1"/>
              <a:t>NetworkPlus</a:t>
            </a:r>
            <a:endParaRPr lang="en-GB" sz="1600" b="1" dirty="0"/>
          </a:p>
        </p:txBody>
      </p:sp>
      <p:sp>
        <p:nvSpPr>
          <p:cNvPr id="134" name="Scroll: Vertical 133">
            <a:extLst>
              <a:ext uri="{FF2B5EF4-FFF2-40B4-BE49-F238E27FC236}">
                <a16:creationId xmlns:a16="http://schemas.microsoft.com/office/drawing/2014/main" id="{8B3B7439-3A40-FB5A-9DA4-A258FD10BEC7}"/>
              </a:ext>
            </a:extLst>
          </p:cNvPr>
          <p:cNvSpPr/>
          <p:nvPr/>
        </p:nvSpPr>
        <p:spPr>
          <a:xfrm>
            <a:off x="240922" y="11304079"/>
            <a:ext cx="5385626" cy="3787212"/>
          </a:xfrm>
          <a:prstGeom prst="verticalScroll">
            <a:avLst/>
          </a:prstGeom>
          <a:gradFill>
            <a:gsLst>
              <a:gs pos="0">
                <a:srgbClr val="B1E4F3"/>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200"/>
          </a:p>
        </p:txBody>
      </p:sp>
      <p:sp>
        <p:nvSpPr>
          <p:cNvPr id="135" name="TextBox 134">
            <a:extLst>
              <a:ext uri="{FF2B5EF4-FFF2-40B4-BE49-F238E27FC236}">
                <a16:creationId xmlns:a16="http://schemas.microsoft.com/office/drawing/2014/main" id="{2F4A63E8-740D-F3F1-FD19-5702222DFF1F}"/>
              </a:ext>
            </a:extLst>
          </p:cNvPr>
          <p:cNvSpPr txBox="1"/>
          <p:nvPr/>
        </p:nvSpPr>
        <p:spPr>
          <a:xfrm>
            <a:off x="913489" y="11768897"/>
            <a:ext cx="3987385" cy="584775"/>
          </a:xfrm>
          <a:prstGeom prst="rect">
            <a:avLst/>
          </a:prstGeom>
        </p:spPr>
        <p:txBody>
          <a:bodyPr wrap="square" rtlCol="0">
            <a:spAutoFit/>
          </a:bodyPr>
          <a:lstStyle/>
          <a:p>
            <a:r>
              <a:rPr lang="en-GB" sz="3200" b="1" dirty="0"/>
              <a:t>Regulatory Issues:</a:t>
            </a:r>
          </a:p>
        </p:txBody>
      </p:sp>
      <p:sp>
        <p:nvSpPr>
          <p:cNvPr id="136" name="TextBox 135">
            <a:extLst>
              <a:ext uri="{FF2B5EF4-FFF2-40B4-BE49-F238E27FC236}">
                <a16:creationId xmlns:a16="http://schemas.microsoft.com/office/drawing/2014/main" id="{BACEF7C9-08C7-BCC8-B926-ACA19EAA0F99}"/>
              </a:ext>
            </a:extLst>
          </p:cNvPr>
          <p:cNvSpPr txBox="1"/>
          <p:nvPr/>
        </p:nvSpPr>
        <p:spPr>
          <a:xfrm>
            <a:off x="913489" y="12228969"/>
            <a:ext cx="3377962" cy="2862322"/>
          </a:xfrm>
          <a:prstGeom prst="rect">
            <a:avLst/>
          </a:prstGeom>
        </p:spPr>
        <p:txBody>
          <a:bodyPr wrap="square" rtlCol="0">
            <a:spAutoFit/>
          </a:bodyPr>
          <a:lstStyle/>
          <a:p>
            <a:pPr marL="457200" indent="-457200">
              <a:buFont typeface="Arial" panose="020B0604020202020204" pitchFamily="34" charset="0"/>
              <a:buChar char="•"/>
            </a:pPr>
            <a:r>
              <a:rPr lang="en-GB" sz="1800" dirty="0"/>
              <a:t>Data Protection</a:t>
            </a:r>
          </a:p>
          <a:p>
            <a:pPr marL="457200" indent="-457200">
              <a:buFont typeface="Arial" panose="020B0604020202020204" pitchFamily="34" charset="0"/>
              <a:buChar char="•"/>
            </a:pPr>
            <a:r>
              <a:rPr lang="en-GB" sz="1800" dirty="0"/>
              <a:t>Security</a:t>
            </a:r>
          </a:p>
          <a:p>
            <a:pPr marL="457200" indent="-457200">
              <a:buFont typeface="Arial" panose="020B0604020202020204" pitchFamily="34" charset="0"/>
              <a:buChar char="•"/>
            </a:pPr>
            <a:r>
              <a:rPr lang="en-GB" sz="1800" dirty="0"/>
              <a:t>Eligibility</a:t>
            </a:r>
          </a:p>
          <a:p>
            <a:pPr marL="457200" indent="-457200">
              <a:buFont typeface="Arial" panose="020B0604020202020204" pitchFamily="34" charset="0"/>
              <a:buChar char="•"/>
            </a:pPr>
            <a:r>
              <a:rPr lang="en-GB" sz="1800" dirty="0"/>
              <a:t>Employment Law</a:t>
            </a:r>
          </a:p>
          <a:p>
            <a:pPr marL="457200" indent="-457200">
              <a:buFont typeface="Arial" panose="020B0604020202020204" pitchFamily="34" charset="0"/>
              <a:buChar char="•"/>
            </a:pPr>
            <a:r>
              <a:rPr lang="en-GB" sz="1800" dirty="0"/>
              <a:t>Dispute Resolution</a:t>
            </a:r>
          </a:p>
          <a:p>
            <a:pPr marL="457200" indent="-457200">
              <a:buFont typeface="Arial" panose="020B0604020202020204" pitchFamily="34" charset="0"/>
              <a:buChar char="•"/>
            </a:pPr>
            <a:r>
              <a:rPr lang="en-GB" sz="1800" dirty="0"/>
              <a:t>Data Ownership</a:t>
            </a:r>
          </a:p>
          <a:p>
            <a:pPr marL="457200" indent="-457200">
              <a:buFont typeface="Arial" panose="020B0604020202020204" pitchFamily="34" charset="0"/>
              <a:buChar char="•"/>
            </a:pPr>
            <a:r>
              <a:rPr lang="en-GB" sz="1800" dirty="0"/>
              <a:t>User Attribute Integrity</a:t>
            </a:r>
          </a:p>
          <a:p>
            <a:pPr marL="457200" indent="-457200">
              <a:buFont typeface="Arial" panose="020B0604020202020204" pitchFamily="34" charset="0"/>
              <a:buChar char="•"/>
            </a:pPr>
            <a:r>
              <a:rPr lang="en-GB" sz="1800" dirty="0"/>
              <a:t>Funding</a:t>
            </a:r>
          </a:p>
          <a:p>
            <a:pPr marL="457200" indent="-457200">
              <a:buFont typeface="Arial" panose="020B0604020202020204" pitchFamily="34" charset="0"/>
              <a:buChar char="•"/>
            </a:pPr>
            <a:r>
              <a:rPr lang="en-GB" sz="1800" dirty="0"/>
              <a:t>Incident Response</a:t>
            </a:r>
          </a:p>
          <a:p>
            <a:pPr marL="457200" indent="-457200">
              <a:buFont typeface="Arial" panose="020B0604020202020204" pitchFamily="34" charset="0"/>
              <a:buChar char="•"/>
            </a:pPr>
            <a:r>
              <a:rPr lang="en-GB" sz="1800" dirty="0"/>
              <a:t>Jurisdictions</a:t>
            </a:r>
          </a:p>
        </p:txBody>
      </p:sp>
      <p:sp>
        <p:nvSpPr>
          <p:cNvPr id="138" name="TextBox 137">
            <a:extLst>
              <a:ext uri="{FF2B5EF4-FFF2-40B4-BE49-F238E27FC236}">
                <a16:creationId xmlns:a16="http://schemas.microsoft.com/office/drawing/2014/main" id="{761D849C-C31A-2FED-03FC-B9BF0BA33845}"/>
              </a:ext>
            </a:extLst>
          </p:cNvPr>
          <p:cNvSpPr txBox="1"/>
          <p:nvPr/>
        </p:nvSpPr>
        <p:spPr>
          <a:xfrm>
            <a:off x="5703977" y="8124563"/>
            <a:ext cx="4857344" cy="5139869"/>
          </a:xfrm>
          <a:prstGeom prst="rect">
            <a:avLst/>
          </a:prstGeom>
        </p:spPr>
        <p:txBody>
          <a:bodyPr wrap="square" rtlCol="0">
            <a:spAutoFit/>
          </a:bodyPr>
          <a:lstStyle/>
          <a:p>
            <a:r>
              <a:rPr lang="en-GB" sz="3200" b="1" dirty="0"/>
              <a:t>Join the club:</a:t>
            </a:r>
          </a:p>
          <a:p>
            <a:r>
              <a:rPr lang="en-GB" sz="2200" dirty="0"/>
              <a:t>The more institutions participate in MyAccessID the more useful it is! So:</a:t>
            </a:r>
          </a:p>
          <a:p>
            <a:pPr marL="342900" indent="-342900">
              <a:buFont typeface="Arial" panose="020B0604020202020204" pitchFamily="34" charset="0"/>
              <a:buChar char="•"/>
            </a:pPr>
            <a:r>
              <a:rPr lang="en-GB" sz="1800" dirty="0"/>
              <a:t>Access home compute with MyAccessID</a:t>
            </a:r>
          </a:p>
          <a:p>
            <a:pPr marL="342900" indent="-342900">
              <a:buFont typeface="Arial" panose="020B0604020202020204" pitchFamily="34" charset="0"/>
              <a:buChar char="•"/>
            </a:pPr>
            <a:r>
              <a:rPr lang="en-GB" sz="1800" dirty="0"/>
              <a:t>Connect your IdP to MyAccessID</a:t>
            </a:r>
          </a:p>
          <a:p>
            <a:pPr marL="342900" indent="-342900">
              <a:buFont typeface="Arial" panose="020B0604020202020204" pitchFamily="34" charset="0"/>
              <a:buChar char="•"/>
            </a:pPr>
            <a:r>
              <a:rPr lang="en-GB" sz="1800" dirty="0"/>
              <a:t>Join the community of practice</a:t>
            </a:r>
          </a:p>
          <a:p>
            <a:endParaRPr lang="en-GB" sz="800" dirty="0"/>
          </a:p>
          <a:p>
            <a:r>
              <a:rPr lang="en-GB" sz="2800" b="1" dirty="0"/>
              <a:t>More information:</a:t>
            </a:r>
          </a:p>
          <a:p>
            <a:pPr marL="285750" indent="-285750">
              <a:buFont typeface="Arial" panose="020B0604020202020204" pitchFamily="34" charset="0"/>
              <a:buChar char="•"/>
            </a:pPr>
            <a:r>
              <a:rPr lang="en-GB" sz="1800" dirty="0"/>
              <a:t>Co-lead at UCL: </a:t>
            </a:r>
            <a:r>
              <a:rPr lang="en-GB" sz="1800" b="1" dirty="0"/>
              <a:t>j.legg@ucl.ac.uk</a:t>
            </a:r>
            <a:br>
              <a:rPr lang="en-GB" sz="1800" dirty="0"/>
            </a:br>
            <a:r>
              <a:rPr lang="en-GB" sz="1800" dirty="0"/>
              <a:t>(It’s my poster – talk to me!)</a:t>
            </a:r>
          </a:p>
          <a:p>
            <a:pPr marL="285750" indent="-285750">
              <a:buFont typeface="Arial" panose="020B0604020202020204" pitchFamily="34" charset="0"/>
              <a:buChar char="•"/>
            </a:pPr>
            <a:r>
              <a:rPr lang="en-GB" sz="1800" dirty="0"/>
              <a:t>Community website: </a:t>
            </a:r>
            <a:br>
              <a:rPr lang="en-GB" sz="1800" dirty="0"/>
            </a:br>
            <a:r>
              <a:rPr lang="en-GB" sz="1800" b="1" dirty="0"/>
              <a:t>https://myaccessid-uk.github.io/site/</a:t>
            </a:r>
            <a:br>
              <a:rPr lang="en-GB" sz="1800" dirty="0"/>
            </a:br>
            <a:r>
              <a:rPr lang="en-GB" sz="1800" dirty="0"/>
              <a:t>- includes workshops </a:t>
            </a:r>
            <a:r>
              <a:rPr lang="en-GB" sz="1800"/>
              <a:t>and mailing list </a:t>
            </a:r>
            <a:br>
              <a:rPr lang="en-GB" sz="1800"/>
            </a:br>
            <a:r>
              <a:rPr lang="en-GB" sz="1800"/>
              <a:t>  sign </a:t>
            </a:r>
            <a:r>
              <a:rPr lang="en-GB" sz="1800" dirty="0"/>
              <a:t>up</a:t>
            </a:r>
          </a:p>
          <a:p>
            <a:pPr marL="285750" indent="-285750">
              <a:buFont typeface="Arial" panose="020B0604020202020204" pitchFamily="34" charset="0"/>
              <a:buChar char="•"/>
            </a:pPr>
            <a:r>
              <a:rPr lang="en-GB" sz="1800" dirty="0"/>
              <a:t>https://wiki.geant.org/spaces/</a:t>
            </a:r>
            <a:r>
              <a:rPr lang="en-GB" sz="1800" b="1" dirty="0"/>
              <a:t>MyAccessID</a:t>
            </a:r>
            <a:r>
              <a:rPr lang="en-GB" sz="1800" dirty="0"/>
              <a:t>/pages/290717698/MyAccessID+Home</a:t>
            </a:r>
          </a:p>
          <a:p>
            <a:pPr marL="285750" indent="-285750">
              <a:buFont typeface="Arial" panose="020B0604020202020204" pitchFamily="34" charset="0"/>
              <a:buChar char="•"/>
            </a:pPr>
            <a:r>
              <a:rPr lang="en-GB" sz="1800" dirty="0"/>
              <a:t>See also - https://www.ukfederation.org.uk/</a:t>
            </a:r>
          </a:p>
        </p:txBody>
      </p:sp>
      <p:pic>
        <p:nvPicPr>
          <p:cNvPr id="142" name="Graphic 141">
            <a:extLst>
              <a:ext uri="{FF2B5EF4-FFF2-40B4-BE49-F238E27FC236}">
                <a16:creationId xmlns:a16="http://schemas.microsoft.com/office/drawing/2014/main" id="{D55BAEC0-C3AA-A332-0D06-CC753A94A0E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005064" y="7955911"/>
            <a:ext cx="1687699" cy="645545"/>
          </a:xfrm>
          <a:prstGeom prst="rect">
            <a:avLst/>
          </a:prstGeom>
        </p:spPr>
      </p:pic>
      <p:sp>
        <p:nvSpPr>
          <p:cNvPr id="149" name="TextBox 148">
            <a:extLst>
              <a:ext uri="{FF2B5EF4-FFF2-40B4-BE49-F238E27FC236}">
                <a16:creationId xmlns:a16="http://schemas.microsoft.com/office/drawing/2014/main" id="{8C8220A9-E636-081F-5443-826B4EB560E0}"/>
              </a:ext>
            </a:extLst>
          </p:cNvPr>
          <p:cNvSpPr txBox="1"/>
          <p:nvPr/>
        </p:nvSpPr>
        <p:spPr>
          <a:xfrm>
            <a:off x="8728422" y="2789521"/>
            <a:ext cx="1639547" cy="738664"/>
          </a:xfrm>
          <a:prstGeom prst="rect">
            <a:avLst/>
          </a:prstGeom>
          <a:noFill/>
        </p:spPr>
        <p:txBody>
          <a:bodyPr wrap="square" rtlCol="0">
            <a:spAutoFit/>
          </a:bodyPr>
          <a:lstStyle/>
          <a:p>
            <a:pPr algn="ctr"/>
            <a:r>
              <a:rPr lang="en-GB" sz="1400" b="1" dirty="0">
                <a:latin typeface="Biome Light" panose="020B0303030204020804" pitchFamily="34" charset="0"/>
                <a:cs typeface="Biome Light" panose="020B0303030204020804" pitchFamily="34" charset="0"/>
              </a:rPr>
              <a:t>Your local team</a:t>
            </a:r>
          </a:p>
          <a:p>
            <a:pPr algn="ctr"/>
            <a:r>
              <a:rPr lang="en-GB" sz="1400" b="1" dirty="0">
                <a:latin typeface="Biome Light" panose="020B0303030204020804" pitchFamily="34" charset="0"/>
                <a:cs typeface="Biome Light" panose="020B0303030204020804" pitchFamily="34" charset="0"/>
              </a:rPr>
              <a:t>- at home in</a:t>
            </a:r>
            <a:br>
              <a:rPr lang="en-GB" sz="1400" b="1" dirty="0">
                <a:latin typeface="Biome Light" panose="020B0303030204020804" pitchFamily="34" charset="0"/>
                <a:cs typeface="Biome Light" panose="020B0303030204020804" pitchFamily="34" charset="0"/>
              </a:rPr>
            </a:br>
            <a:r>
              <a:rPr lang="en-GB" sz="1400" b="1" dirty="0">
                <a:latin typeface="Biome Light" panose="020B0303030204020804" pitchFamily="34" charset="0"/>
                <a:cs typeface="Biome Light" panose="020B0303030204020804" pitchFamily="34" charset="0"/>
              </a:rPr>
              <a:t>their tenancy</a:t>
            </a:r>
          </a:p>
        </p:txBody>
      </p:sp>
      <p:cxnSp>
        <p:nvCxnSpPr>
          <p:cNvPr id="150" name="Straight Connector 149">
            <a:extLst>
              <a:ext uri="{FF2B5EF4-FFF2-40B4-BE49-F238E27FC236}">
                <a16:creationId xmlns:a16="http://schemas.microsoft.com/office/drawing/2014/main" id="{6B2341B3-6DEE-9BE0-CA33-9656EEACD056}"/>
              </a:ext>
            </a:extLst>
          </p:cNvPr>
          <p:cNvCxnSpPr>
            <a:cxnSpLocks/>
            <a:endCxn id="149" idx="1"/>
          </p:cNvCxnSpPr>
          <p:nvPr/>
        </p:nvCxnSpPr>
        <p:spPr>
          <a:xfrm flipV="1">
            <a:off x="7925897" y="3158853"/>
            <a:ext cx="802525" cy="400937"/>
          </a:xfrm>
          <a:prstGeom prst="line">
            <a:avLst/>
          </a:prstGeom>
          <a:ln>
            <a:headEnd type="oval"/>
            <a:tailEnd type="none"/>
          </a:ln>
        </p:spPr>
        <p:style>
          <a:lnRef idx="2">
            <a:schemeClr val="accent1"/>
          </a:lnRef>
          <a:fillRef idx="0">
            <a:schemeClr val="accent1"/>
          </a:fillRef>
          <a:effectRef idx="1">
            <a:schemeClr val="accent1"/>
          </a:effectRef>
          <a:fontRef idx="minor">
            <a:schemeClr val="tx1"/>
          </a:fontRef>
        </p:style>
      </p:cxnSp>
      <p:sp>
        <p:nvSpPr>
          <p:cNvPr id="154" name="TextBox 153">
            <a:extLst>
              <a:ext uri="{FF2B5EF4-FFF2-40B4-BE49-F238E27FC236}">
                <a16:creationId xmlns:a16="http://schemas.microsoft.com/office/drawing/2014/main" id="{2636419B-87A7-0EA8-9916-FFF63C89FCA3}"/>
              </a:ext>
            </a:extLst>
          </p:cNvPr>
          <p:cNvSpPr txBox="1"/>
          <p:nvPr/>
        </p:nvSpPr>
        <p:spPr>
          <a:xfrm>
            <a:off x="4181476" y="7584350"/>
            <a:ext cx="642390" cy="276999"/>
          </a:xfrm>
          <a:prstGeom prst="rect">
            <a:avLst/>
          </a:prstGeom>
          <a:noFill/>
        </p:spPr>
        <p:txBody>
          <a:bodyPr wrap="square" rtlCol="0">
            <a:spAutoFit/>
          </a:bodyPr>
          <a:lstStyle/>
          <a:p>
            <a:pPr algn="r"/>
            <a:r>
              <a:rPr lang="en-GB" sz="1200" b="1" dirty="0">
                <a:latin typeface="Biome Light" panose="020B0303030204020804" pitchFamily="34" charset="0"/>
                <a:cs typeface="Biome Light" panose="020B0303030204020804" pitchFamily="34" charset="0"/>
              </a:rPr>
              <a:t>IdP</a:t>
            </a:r>
          </a:p>
        </p:txBody>
      </p:sp>
      <p:sp>
        <p:nvSpPr>
          <p:cNvPr id="168" name="TextBox 167">
            <a:extLst>
              <a:ext uri="{FF2B5EF4-FFF2-40B4-BE49-F238E27FC236}">
                <a16:creationId xmlns:a16="http://schemas.microsoft.com/office/drawing/2014/main" id="{0066A84B-AE15-64B8-3552-12BC4D9CB3BD}"/>
              </a:ext>
            </a:extLst>
          </p:cNvPr>
          <p:cNvSpPr txBox="1"/>
          <p:nvPr/>
        </p:nvSpPr>
        <p:spPr>
          <a:xfrm>
            <a:off x="87796" y="7353226"/>
            <a:ext cx="2474262" cy="738664"/>
          </a:xfrm>
          <a:prstGeom prst="rect">
            <a:avLst/>
          </a:prstGeom>
          <a:noFill/>
        </p:spPr>
        <p:txBody>
          <a:bodyPr wrap="square" rtlCol="0">
            <a:spAutoFit/>
          </a:bodyPr>
          <a:lstStyle/>
          <a:p>
            <a:pPr algn="ctr"/>
            <a:r>
              <a:rPr lang="en-GB" sz="1400" b="1" dirty="0">
                <a:solidFill>
                  <a:schemeClr val="accent4">
                    <a:lumMod val="60000"/>
                    <a:lumOff val="40000"/>
                  </a:schemeClr>
                </a:solidFill>
                <a:latin typeface="Biome Light" panose="020B0303030204020804" pitchFamily="34" charset="0"/>
                <a:cs typeface="Biome Light" panose="020B0303030204020804" pitchFamily="34" charset="0"/>
              </a:rPr>
              <a:t>MyAccessID is a broker facilitating access to diverse identity providers </a:t>
            </a:r>
          </a:p>
        </p:txBody>
      </p:sp>
      <p:cxnSp>
        <p:nvCxnSpPr>
          <p:cNvPr id="169" name="Straight Connector 168">
            <a:extLst>
              <a:ext uri="{FF2B5EF4-FFF2-40B4-BE49-F238E27FC236}">
                <a16:creationId xmlns:a16="http://schemas.microsoft.com/office/drawing/2014/main" id="{484E884B-E42F-4FDC-1B87-ABC8E522DDCA}"/>
              </a:ext>
            </a:extLst>
          </p:cNvPr>
          <p:cNvCxnSpPr>
            <a:cxnSpLocks/>
          </p:cNvCxnSpPr>
          <p:nvPr/>
        </p:nvCxnSpPr>
        <p:spPr>
          <a:xfrm flipH="1">
            <a:off x="430349" y="5284643"/>
            <a:ext cx="951450" cy="2027003"/>
          </a:xfrm>
          <a:prstGeom prst="line">
            <a:avLst/>
          </a:prstGeom>
          <a:ln>
            <a:headEnd type="oval"/>
            <a:tailEnd type="none"/>
          </a:ln>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7D36F30B-E134-EEED-D298-3B65A002238B}"/>
              </a:ext>
            </a:extLst>
          </p:cNvPr>
          <p:cNvCxnSpPr>
            <a:cxnSpLocks/>
          </p:cNvCxnSpPr>
          <p:nvPr/>
        </p:nvCxnSpPr>
        <p:spPr>
          <a:xfrm>
            <a:off x="2669734" y="3528185"/>
            <a:ext cx="1440526" cy="2353801"/>
          </a:xfrm>
          <a:prstGeom prst="line">
            <a:avLst/>
          </a:prstGeom>
          <a:ln w="60325">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897248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UCL Colours">
      <a:dk1>
        <a:srgbClr val="000000"/>
      </a:dk1>
      <a:lt1>
        <a:srgbClr val="FFFFFF"/>
      </a:lt1>
      <a:dk2>
        <a:srgbClr val="A19589"/>
      </a:dk2>
      <a:lt2>
        <a:srgbClr val="CAC2B8"/>
      </a:lt2>
      <a:accent1>
        <a:srgbClr val="173958"/>
      </a:accent1>
      <a:accent2>
        <a:srgbClr val="ED174F"/>
      </a:accent2>
      <a:accent3>
        <a:srgbClr val="689300"/>
      </a:accent3>
      <a:accent4>
        <a:srgbClr val="6D0020"/>
      </a:accent4>
      <a:accent5>
        <a:srgbClr val="F6C100"/>
      </a:accent5>
      <a:accent6>
        <a:srgbClr val="D67B22"/>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dirty="0" smtClean="0"/>
        </a:defPPr>
      </a:lstStyle>
    </a:txDef>
  </a:objectDefaults>
  <a:extraClrSchemeLst/>
  <a:extLst>
    <a:ext uri="{05A4C25C-085E-4340-85A3-A5531E510DB2}">
      <thm15:themeFamily xmlns:thm15="http://schemas.microsoft.com/office/thememl/2012/main" name="ucl-a3-posters-port-AUTO.potm" id="{B3BBBCEB-C142-4F3D-A59F-9C257B337992}" vid="{ACB79E01-A922-4C9E-851D-8E69A1AEA5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UCL Colours">
    <a:dk1>
      <a:srgbClr val="000000"/>
    </a:dk1>
    <a:lt1>
      <a:srgbClr val="FFFFFF"/>
    </a:lt1>
    <a:dk2>
      <a:srgbClr val="A19589"/>
    </a:dk2>
    <a:lt2>
      <a:srgbClr val="CAC2B8"/>
    </a:lt2>
    <a:accent1>
      <a:srgbClr val="173958"/>
    </a:accent1>
    <a:accent2>
      <a:srgbClr val="ED174F"/>
    </a:accent2>
    <a:accent3>
      <a:srgbClr val="689300"/>
    </a:accent3>
    <a:accent4>
      <a:srgbClr val="6D0020"/>
    </a:accent4>
    <a:accent5>
      <a:srgbClr val="F6C100"/>
    </a:accent5>
    <a:accent6>
      <a:srgbClr val="D67B22"/>
    </a:accent6>
    <a:hlink>
      <a:srgbClr val="000000"/>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1373be7-e0bd-46f9-a6bb-465ac08dce55">
      <Terms xmlns="http://schemas.microsoft.com/office/infopath/2007/PartnerControls"/>
    </lcf76f155ced4ddcb4097134ff3c332f>
    <TaxCatchAll xmlns="b3de85b5-6dfd-4e97-a71d-8e738f2f135a"/>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1D643DC1451F43B850FC63865E5838" ma:contentTypeVersion="10" ma:contentTypeDescription="Create a new document." ma:contentTypeScope="" ma:versionID="44bfaf0629d099d9669a4b092e14a64d">
  <xsd:schema xmlns:xsd="http://www.w3.org/2001/XMLSchema" xmlns:xs="http://www.w3.org/2001/XMLSchema" xmlns:p="http://schemas.microsoft.com/office/2006/metadata/properties" xmlns:ns2="f1373be7-e0bd-46f9-a6bb-465ac08dce55" xmlns:ns3="b3de85b5-6dfd-4e97-a71d-8e738f2f135a" targetNamespace="http://schemas.microsoft.com/office/2006/metadata/properties" ma:root="true" ma:fieldsID="d7d5a5cc2722deebfc17079a2b9862cf" ns2:_="" ns3:_="">
    <xsd:import namespace="f1373be7-e0bd-46f9-a6bb-465ac08dce55"/>
    <xsd:import namespace="b3de85b5-6dfd-4e97-a71d-8e738f2f135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73be7-e0bd-46f9-a6bb-465ac08dce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79a89b1-2c2c-4f7f-9bd7-7914fb13a02b"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de85b5-6dfd-4e97-a71d-8e738f2f135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4634dfb-e535-4518-84f2-be25b94b6030}" ma:internalName="TaxCatchAll" ma:showField="CatchAllData" ma:web="b3de85b5-6dfd-4e97-a71d-8e738f2f1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DBA129-ADCF-4B70-80B9-A08A62EF5099}">
  <ds:schemaRefs>
    <ds:schemaRef ds:uri="http://schemas.microsoft.com/office/2006/metadata/properties"/>
    <ds:schemaRef ds:uri="http://schemas.microsoft.com/office/2006/documentManagement/types"/>
    <ds:schemaRef ds:uri="http://purl.org/dc/elements/1.1/"/>
    <ds:schemaRef ds:uri="http://purl.org/dc/terms/"/>
    <ds:schemaRef ds:uri="http://www.w3.org/XML/1998/namespace"/>
    <ds:schemaRef ds:uri="b3de85b5-6dfd-4e97-a71d-8e738f2f135a"/>
    <ds:schemaRef ds:uri="http://schemas.openxmlformats.org/package/2006/metadata/core-properties"/>
    <ds:schemaRef ds:uri="http://schemas.microsoft.com/office/infopath/2007/PartnerControls"/>
    <ds:schemaRef ds:uri="f1373be7-e0bd-46f9-a6bb-465ac08dce55"/>
    <ds:schemaRef ds:uri="http://purl.org/dc/dcmitype/"/>
  </ds:schemaRefs>
</ds:datastoreItem>
</file>

<file path=customXml/itemProps2.xml><?xml version="1.0" encoding="utf-8"?>
<ds:datastoreItem xmlns:ds="http://schemas.openxmlformats.org/officeDocument/2006/customXml" ds:itemID="{7EC3D6D8-62CA-4ED2-9BB1-4DEFDB7E3841}">
  <ds:schemaRefs>
    <ds:schemaRef ds:uri="http://schemas.microsoft.com/sharepoint/v3/contenttype/forms"/>
  </ds:schemaRefs>
</ds:datastoreItem>
</file>

<file path=customXml/itemProps3.xml><?xml version="1.0" encoding="utf-8"?>
<ds:datastoreItem xmlns:ds="http://schemas.openxmlformats.org/officeDocument/2006/customXml" ds:itemID="{6832BD8C-09E5-43E2-BC97-1FDDA0D763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73be7-e0bd-46f9-a6bb-465ac08dce55"/>
    <ds:schemaRef ds:uri="b3de85b5-6dfd-4e97-a71d-8e738f2f13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faf88fe-a998-4c5b-93c9-210a11d9a5c2}" enabled="0" method="" siteId="{1faf88fe-a998-4c5b-93c9-210a11d9a5c2}" removed="1"/>
</clbl:labelList>
</file>

<file path=docProps/app.xml><?xml version="1.0" encoding="utf-8"?>
<Properties xmlns="http://schemas.openxmlformats.org/officeDocument/2006/extended-properties" xmlns:vt="http://schemas.openxmlformats.org/officeDocument/2006/docPropsVTypes">
  <Template/>
  <TotalTime>0</TotalTime>
  <Words>544</Words>
  <Application>Microsoft Office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Biome Light</vt:lpstr>
      <vt:lpstr>Britannic Bold</vt:lpstr>
      <vt:lpstr>Calibri</vt:lpstr>
      <vt:lpstr>Stencil</vt:lpstr>
      <vt:lpstr>Wingdings</vt:lpstr>
      <vt:lpstr>Office Theme</vt:lpstr>
      <vt:lpstr>PowerPoint Presentation</vt:lpstr>
    </vt:vector>
  </TitlesOfParts>
  <Manager/>
  <Company>University College London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James Legg</cp:lastModifiedBy>
  <cp:revision>28</cp:revision>
  <dcterms:created xsi:type="dcterms:W3CDTF">2017-03-03T12:32:58Z</dcterms:created>
  <dcterms:modified xsi:type="dcterms:W3CDTF">2025-12-08T13:13:30Z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0x010100AA1D643DC1451F43B850FC63865E5838</vt:lpwstr>
  </property>
  <property fmtid="{D5CDD505-2E9C-101B-9397-08002B2CF9AE}" pid="3" name="MediaServiceImageTags">
    <vt:lpwstr/>
  </property>
</Properties>
</file>