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6" r:id="rId5"/>
    <p:sldMasterId id="2147483773" r:id="rId6"/>
    <p:sldMasterId id="2147483648" r:id="rId7"/>
    <p:sldMasterId id="2147483799" r:id="rId8"/>
    <p:sldMasterId id="2147483781" r:id="rId9"/>
  </p:sldMasterIdLst>
  <p:notesMasterIdLst>
    <p:notesMasterId r:id="rId20"/>
  </p:notesMasterIdLst>
  <p:handoutMasterIdLst>
    <p:handoutMasterId r:id="rId21"/>
  </p:handoutMasterIdLst>
  <p:sldIdLst>
    <p:sldId id="367" r:id="rId10"/>
    <p:sldId id="263" r:id="rId11"/>
    <p:sldId id="385" r:id="rId12"/>
    <p:sldId id="382" r:id="rId13"/>
    <p:sldId id="381" r:id="rId14"/>
    <p:sldId id="379" r:id="rId15"/>
    <p:sldId id="384" r:id="rId16"/>
    <p:sldId id="380" r:id="rId17"/>
    <p:sldId id="383" r:id="rId18"/>
    <p:sldId id="376" r:id="rId19"/>
  </p:sldIdLst>
  <p:sldSz cx="12192000" cy="6858000"/>
  <p:notesSz cx="6858000" cy="9144000"/>
  <p:embeddedFontLst>
    <p:embeddedFont>
      <p:font typeface="Roboto Black" panose="02000000000000000000" pitchFamily="2" charset="0"/>
      <p:bold r:id="rId22"/>
      <p:italic r:id="rId23"/>
      <p:boldItalic r:id="rId24"/>
    </p:embeddedFont>
    <p:embeddedFont>
      <p:font typeface="Roboto Light" panose="02000000000000000000" pitchFamily="2" charset="0"/>
      <p:regular r:id="rId25"/>
      <p:italic r:id="rId26"/>
    </p:embeddedFont>
    <p:embeddedFont>
      <p:font typeface="Roboto Mono Light" pitchFamily="2" charset="0"/>
      <p:regular r:id="rId27"/>
      <p:italic r:id="rId28"/>
    </p:embeddedFont>
    <p:embeddedFont>
      <p:font typeface="Roboto Mono Thin" pitchFamily="2" charset="0"/>
      <p:regular r:id="rId29"/>
      <p:italic r:id="rId30"/>
    </p:embeddedFont>
  </p:embeddedFontLst>
  <p:defaultTextStyle>
    <a:defPPr>
      <a:defRPr lang="en-US"/>
    </a:defPPr>
    <a:lvl1pPr marL="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DC6E5648-489F-44FD-A6F7-8B1EE8E2B6A0}">
          <p14:sldIdLst>
            <p14:sldId id="367"/>
          </p14:sldIdLst>
        </p14:section>
        <p14:section name="Break, impact and stat slides" id="{D99E4F46-777C-416D-A942-8FAA7F9401D0}">
          <p14:sldIdLst>
            <p14:sldId id="263"/>
            <p14:sldId id="385"/>
            <p14:sldId id="382"/>
            <p14:sldId id="381"/>
            <p14:sldId id="379"/>
            <p14:sldId id="384"/>
            <p14:sldId id="380"/>
            <p14:sldId id="383"/>
          </p14:sldIdLst>
        </p14:section>
        <p14:section name="Closing thank you" id="{44193D58-1F2A-4A36-99EE-A86103AFFBAC}">
          <p14:sldIdLst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DD"/>
    <a:srgbClr val="00FFFF"/>
    <a:srgbClr val="30B5AC"/>
    <a:srgbClr val="F5AFC0"/>
    <a:srgbClr val="F4F4F4"/>
    <a:srgbClr val="D1CFCF"/>
    <a:srgbClr val="7F2246"/>
    <a:srgbClr val="2A4898"/>
    <a:srgbClr val="D6A5B9"/>
    <a:srgbClr val="FEE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F69B7-52DA-1E4A-BDB3-A21F726D5066}" v="23" dt="2025-12-02T10:36:28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84982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4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5050" y="1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tuart" userId="94fe0ee5-6ab2-4e20-8bcd-702651a071af" providerId="ADAL" clId="{8FEC6964-FB9A-5594-97F8-49E9FA787DE8}"/>
    <pc:docChg chg="undo custSel addSld delSld modSld sldOrd delSection modSection">
      <pc:chgData name="Alex Stuart" userId="94fe0ee5-6ab2-4e20-8bcd-702651a071af" providerId="ADAL" clId="{8FEC6964-FB9A-5594-97F8-49E9FA787DE8}" dt="2025-12-02T11:12:13.470" v="5564" actId="20577"/>
      <pc:docMkLst>
        <pc:docMk/>
      </pc:docMkLst>
      <pc:sldChg chg="del">
        <pc:chgData name="Alex Stuart" userId="94fe0ee5-6ab2-4e20-8bcd-702651a071af" providerId="ADAL" clId="{8FEC6964-FB9A-5594-97F8-49E9FA787DE8}" dt="2025-12-02T09:18:31.759" v="3058" actId="2696"/>
        <pc:sldMkLst>
          <pc:docMk/>
          <pc:sldMk cId="3497584149" sldId="258"/>
        </pc:sldMkLst>
      </pc:sldChg>
      <pc:sldChg chg="del">
        <pc:chgData name="Alex Stuart" userId="94fe0ee5-6ab2-4e20-8bcd-702651a071af" providerId="ADAL" clId="{8FEC6964-FB9A-5594-97F8-49E9FA787DE8}" dt="2025-12-02T09:18:33.107" v="3060" actId="2696"/>
        <pc:sldMkLst>
          <pc:docMk/>
          <pc:sldMk cId="2125962749" sldId="259"/>
        </pc:sldMkLst>
      </pc:sldChg>
      <pc:sldChg chg="delSp modSp mod">
        <pc:chgData name="Alex Stuart" userId="94fe0ee5-6ab2-4e20-8bcd-702651a071af" providerId="ADAL" clId="{8FEC6964-FB9A-5594-97F8-49E9FA787DE8}" dt="2025-12-01T17:20:41.727" v="507" actId="478"/>
        <pc:sldMkLst>
          <pc:docMk/>
          <pc:sldMk cId="1383378854" sldId="263"/>
        </pc:sldMkLst>
        <pc:spChg chg="mod">
          <ac:chgData name="Alex Stuart" userId="94fe0ee5-6ab2-4e20-8bcd-702651a071af" providerId="ADAL" clId="{8FEC6964-FB9A-5594-97F8-49E9FA787DE8}" dt="2025-12-01T17:10:43.560" v="162" actId="20577"/>
          <ac:spMkLst>
            <pc:docMk/>
            <pc:sldMk cId="1383378854" sldId="263"/>
            <ac:spMk id="2" creationId="{4A92F474-8B8E-7301-D82C-791ADA31F369}"/>
          </ac:spMkLst>
        </pc:spChg>
        <pc:spChg chg="del">
          <ac:chgData name="Alex Stuart" userId="94fe0ee5-6ab2-4e20-8bcd-702651a071af" providerId="ADAL" clId="{8FEC6964-FB9A-5594-97F8-49E9FA787DE8}" dt="2025-12-01T17:20:27.322" v="505" actId="478"/>
          <ac:spMkLst>
            <pc:docMk/>
            <pc:sldMk cId="1383378854" sldId="263"/>
            <ac:spMk id="3" creationId="{6F6AD8F9-A0FF-A83C-0FFE-E146A3EA65C1}"/>
          </ac:spMkLst>
        </pc:spChg>
        <pc:spChg chg="del mod">
          <ac:chgData name="Alex Stuart" userId="94fe0ee5-6ab2-4e20-8bcd-702651a071af" providerId="ADAL" clId="{8FEC6964-FB9A-5594-97F8-49E9FA787DE8}" dt="2025-12-01T17:12:21.501" v="188" actId="478"/>
          <ac:spMkLst>
            <pc:docMk/>
            <pc:sldMk cId="1383378854" sldId="263"/>
            <ac:spMk id="4" creationId="{FE7B3EF1-E44C-8DF4-F86B-15156A330053}"/>
          </ac:spMkLst>
        </pc:spChg>
        <pc:spChg chg="del">
          <ac:chgData name="Alex Stuart" userId="94fe0ee5-6ab2-4e20-8bcd-702651a071af" providerId="ADAL" clId="{8FEC6964-FB9A-5594-97F8-49E9FA787DE8}" dt="2025-12-01T17:20:41.727" v="507" actId="478"/>
          <ac:spMkLst>
            <pc:docMk/>
            <pc:sldMk cId="1383378854" sldId="263"/>
            <ac:spMk id="5" creationId="{AA4850EF-1577-7CA8-4276-5B2BB946FD8B}"/>
          </ac:spMkLst>
        </pc:spChg>
      </pc:sldChg>
      <pc:sldChg chg="del">
        <pc:chgData name="Alex Stuart" userId="94fe0ee5-6ab2-4e20-8bcd-702651a071af" providerId="ADAL" clId="{8FEC6964-FB9A-5594-97F8-49E9FA787DE8}" dt="2025-12-02T09:18:27.779" v="3054" actId="2696"/>
        <pc:sldMkLst>
          <pc:docMk/>
          <pc:sldMk cId="1533077826" sldId="264"/>
        </pc:sldMkLst>
      </pc:sldChg>
      <pc:sldChg chg="del">
        <pc:chgData name="Alex Stuart" userId="94fe0ee5-6ab2-4e20-8bcd-702651a071af" providerId="ADAL" clId="{8FEC6964-FB9A-5594-97F8-49E9FA787DE8}" dt="2025-12-01T17:05:43.644" v="8" actId="2696"/>
        <pc:sldMkLst>
          <pc:docMk/>
          <pc:sldMk cId="3034004407" sldId="280"/>
        </pc:sldMkLst>
      </pc:sldChg>
      <pc:sldChg chg="del">
        <pc:chgData name="Alex Stuart" userId="94fe0ee5-6ab2-4e20-8bcd-702651a071af" providerId="ADAL" clId="{8FEC6964-FB9A-5594-97F8-49E9FA787DE8}" dt="2025-12-02T09:32:24.569" v="4369" actId="2696"/>
        <pc:sldMkLst>
          <pc:docMk/>
          <pc:sldMk cId="2044729994" sldId="349"/>
        </pc:sldMkLst>
      </pc:sldChg>
      <pc:sldChg chg="del">
        <pc:chgData name="Alex Stuart" userId="94fe0ee5-6ab2-4e20-8bcd-702651a071af" providerId="ADAL" clId="{8FEC6964-FB9A-5594-97F8-49E9FA787DE8}" dt="2025-12-02T09:18:36.484" v="3064" actId="2696"/>
        <pc:sldMkLst>
          <pc:docMk/>
          <pc:sldMk cId="1939596453" sldId="353"/>
        </pc:sldMkLst>
      </pc:sldChg>
      <pc:sldChg chg="del">
        <pc:chgData name="Alex Stuart" userId="94fe0ee5-6ab2-4e20-8bcd-702651a071af" providerId="ADAL" clId="{8FEC6964-FB9A-5594-97F8-49E9FA787DE8}" dt="2025-12-02T09:18:37.269" v="3065" actId="2696"/>
        <pc:sldMkLst>
          <pc:docMk/>
          <pc:sldMk cId="3819017066" sldId="354"/>
        </pc:sldMkLst>
      </pc:sldChg>
      <pc:sldChg chg="del">
        <pc:chgData name="Alex Stuart" userId="94fe0ee5-6ab2-4e20-8bcd-702651a071af" providerId="ADAL" clId="{8FEC6964-FB9A-5594-97F8-49E9FA787DE8}" dt="2025-12-02T09:18:33.720" v="3061" actId="2696"/>
        <pc:sldMkLst>
          <pc:docMk/>
          <pc:sldMk cId="1001339460" sldId="355"/>
        </pc:sldMkLst>
      </pc:sldChg>
      <pc:sldChg chg="del">
        <pc:chgData name="Alex Stuart" userId="94fe0ee5-6ab2-4e20-8bcd-702651a071af" providerId="ADAL" clId="{8FEC6964-FB9A-5594-97F8-49E9FA787DE8}" dt="2025-12-02T09:18:34.543" v="3062" actId="2696"/>
        <pc:sldMkLst>
          <pc:docMk/>
          <pc:sldMk cId="3971435893" sldId="356"/>
        </pc:sldMkLst>
      </pc:sldChg>
      <pc:sldChg chg="del">
        <pc:chgData name="Alex Stuart" userId="94fe0ee5-6ab2-4e20-8bcd-702651a071af" providerId="ADAL" clId="{8FEC6964-FB9A-5594-97F8-49E9FA787DE8}" dt="2025-12-02T09:18:37.718" v="3066" actId="2696"/>
        <pc:sldMkLst>
          <pc:docMk/>
          <pc:sldMk cId="2784723814" sldId="357"/>
        </pc:sldMkLst>
      </pc:sldChg>
      <pc:sldChg chg="del">
        <pc:chgData name="Alex Stuart" userId="94fe0ee5-6ab2-4e20-8bcd-702651a071af" providerId="ADAL" clId="{8FEC6964-FB9A-5594-97F8-49E9FA787DE8}" dt="2025-12-02T09:18:38.248" v="3067" actId="2696"/>
        <pc:sldMkLst>
          <pc:docMk/>
          <pc:sldMk cId="1463707829" sldId="358"/>
        </pc:sldMkLst>
      </pc:sldChg>
      <pc:sldChg chg="del">
        <pc:chgData name="Alex Stuart" userId="94fe0ee5-6ab2-4e20-8bcd-702651a071af" providerId="ADAL" clId="{8FEC6964-FB9A-5594-97F8-49E9FA787DE8}" dt="2025-12-02T09:18:39.035" v="3068" actId="2696"/>
        <pc:sldMkLst>
          <pc:docMk/>
          <pc:sldMk cId="291658763" sldId="359"/>
        </pc:sldMkLst>
      </pc:sldChg>
      <pc:sldChg chg="del">
        <pc:chgData name="Alex Stuart" userId="94fe0ee5-6ab2-4e20-8bcd-702651a071af" providerId="ADAL" clId="{8FEC6964-FB9A-5594-97F8-49E9FA787DE8}" dt="2025-12-02T09:18:39.476" v="3069" actId="2696"/>
        <pc:sldMkLst>
          <pc:docMk/>
          <pc:sldMk cId="2276485664" sldId="360"/>
        </pc:sldMkLst>
      </pc:sldChg>
      <pc:sldChg chg="del">
        <pc:chgData name="Alex Stuart" userId="94fe0ee5-6ab2-4e20-8bcd-702651a071af" providerId="ADAL" clId="{8FEC6964-FB9A-5594-97F8-49E9FA787DE8}" dt="2025-12-02T09:18:39.979" v="3070" actId="2696"/>
        <pc:sldMkLst>
          <pc:docMk/>
          <pc:sldMk cId="508677905" sldId="361"/>
        </pc:sldMkLst>
      </pc:sldChg>
      <pc:sldChg chg="del">
        <pc:chgData name="Alex Stuart" userId="94fe0ee5-6ab2-4e20-8bcd-702651a071af" providerId="ADAL" clId="{8FEC6964-FB9A-5594-97F8-49E9FA787DE8}" dt="2025-12-02T09:18:32.391" v="3059" actId="2696"/>
        <pc:sldMkLst>
          <pc:docMk/>
          <pc:sldMk cId="338334311" sldId="362"/>
        </pc:sldMkLst>
      </pc:sldChg>
      <pc:sldChg chg="del">
        <pc:chgData name="Alex Stuart" userId="94fe0ee5-6ab2-4e20-8bcd-702651a071af" providerId="ADAL" clId="{8FEC6964-FB9A-5594-97F8-49E9FA787DE8}" dt="2025-12-02T09:18:26.996" v="3053" actId="2696"/>
        <pc:sldMkLst>
          <pc:docMk/>
          <pc:sldMk cId="4033093033" sldId="364"/>
        </pc:sldMkLst>
      </pc:sldChg>
      <pc:sldChg chg="del">
        <pc:chgData name="Alex Stuart" userId="94fe0ee5-6ab2-4e20-8bcd-702651a071af" providerId="ADAL" clId="{8FEC6964-FB9A-5594-97F8-49E9FA787DE8}" dt="2025-12-02T09:18:41.753" v="3073" actId="2696"/>
        <pc:sldMkLst>
          <pc:docMk/>
          <pc:sldMk cId="242077274" sldId="366"/>
        </pc:sldMkLst>
      </pc:sldChg>
      <pc:sldChg chg="modSp mod">
        <pc:chgData name="Alex Stuart" userId="94fe0ee5-6ab2-4e20-8bcd-702651a071af" providerId="ADAL" clId="{8FEC6964-FB9A-5594-97F8-49E9FA787DE8}" dt="2025-12-02T09:32:16.775" v="4368" actId="13244"/>
        <pc:sldMkLst>
          <pc:docMk/>
          <pc:sldMk cId="3197345569" sldId="367"/>
        </pc:sldMkLst>
        <pc:spChg chg="ord">
          <ac:chgData name="Alex Stuart" userId="94fe0ee5-6ab2-4e20-8bcd-702651a071af" providerId="ADAL" clId="{8FEC6964-FB9A-5594-97F8-49E9FA787DE8}" dt="2025-12-02T09:32:16.775" v="4368" actId="13244"/>
          <ac:spMkLst>
            <pc:docMk/>
            <pc:sldMk cId="3197345569" sldId="367"/>
            <ac:spMk id="3" creationId="{487CB74C-1CB6-CB50-50FC-431EBD0BE404}"/>
          </ac:spMkLst>
        </pc:spChg>
      </pc:sldChg>
      <pc:sldChg chg="del">
        <pc:chgData name="Alex Stuart" userId="94fe0ee5-6ab2-4e20-8bcd-702651a071af" providerId="ADAL" clId="{8FEC6964-FB9A-5594-97F8-49E9FA787DE8}" dt="2025-12-02T09:18:26.265" v="3052" actId="2696"/>
        <pc:sldMkLst>
          <pc:docMk/>
          <pc:sldMk cId="907408298" sldId="368"/>
        </pc:sldMkLst>
      </pc:sldChg>
      <pc:sldChg chg="del">
        <pc:chgData name="Alex Stuart" userId="94fe0ee5-6ab2-4e20-8bcd-702651a071af" providerId="ADAL" clId="{8FEC6964-FB9A-5594-97F8-49E9FA787DE8}" dt="2025-12-02T09:18:40.927" v="3072" actId="2696"/>
        <pc:sldMkLst>
          <pc:docMk/>
          <pc:sldMk cId="3070553298" sldId="369"/>
        </pc:sldMkLst>
      </pc:sldChg>
      <pc:sldChg chg="del">
        <pc:chgData name="Alex Stuart" userId="94fe0ee5-6ab2-4e20-8bcd-702651a071af" providerId="ADAL" clId="{8FEC6964-FB9A-5594-97F8-49E9FA787DE8}" dt="2025-12-02T09:18:28.666" v="3055" actId="2696"/>
        <pc:sldMkLst>
          <pc:docMk/>
          <pc:sldMk cId="3483412647" sldId="370"/>
        </pc:sldMkLst>
      </pc:sldChg>
      <pc:sldChg chg="del">
        <pc:chgData name="Alex Stuart" userId="94fe0ee5-6ab2-4e20-8bcd-702651a071af" providerId="ADAL" clId="{8FEC6964-FB9A-5594-97F8-49E9FA787DE8}" dt="2025-12-02T09:18:29.477" v="3056" actId="2696"/>
        <pc:sldMkLst>
          <pc:docMk/>
          <pc:sldMk cId="1758388308" sldId="371"/>
        </pc:sldMkLst>
      </pc:sldChg>
      <pc:sldChg chg="del">
        <pc:chgData name="Alex Stuart" userId="94fe0ee5-6ab2-4e20-8bcd-702651a071af" providerId="ADAL" clId="{8FEC6964-FB9A-5594-97F8-49E9FA787DE8}" dt="2025-12-02T09:18:35.485" v="3063" actId="2696"/>
        <pc:sldMkLst>
          <pc:docMk/>
          <pc:sldMk cId="3683198926" sldId="372"/>
        </pc:sldMkLst>
      </pc:sldChg>
      <pc:sldChg chg="del">
        <pc:chgData name="Alex Stuart" userId="94fe0ee5-6ab2-4e20-8bcd-702651a071af" providerId="ADAL" clId="{8FEC6964-FB9A-5594-97F8-49E9FA787DE8}" dt="2025-12-02T09:18:40.435" v="3071" actId="2696"/>
        <pc:sldMkLst>
          <pc:docMk/>
          <pc:sldMk cId="2079908394" sldId="373"/>
        </pc:sldMkLst>
      </pc:sldChg>
      <pc:sldChg chg="del">
        <pc:chgData name="Alex Stuart" userId="94fe0ee5-6ab2-4e20-8bcd-702651a071af" providerId="ADAL" clId="{8FEC6964-FB9A-5594-97F8-49E9FA787DE8}" dt="2025-12-01T17:05:14.131" v="0" actId="2696"/>
        <pc:sldMkLst>
          <pc:docMk/>
          <pc:sldMk cId="3090245103" sldId="374"/>
        </pc:sldMkLst>
      </pc:sldChg>
      <pc:sldChg chg="addSp delSp modSp mod">
        <pc:chgData name="Alex Stuart" userId="94fe0ee5-6ab2-4e20-8bcd-702651a071af" providerId="ADAL" clId="{8FEC6964-FB9A-5594-97F8-49E9FA787DE8}" dt="2025-12-02T09:32:05.106" v="4366" actId="13244"/>
        <pc:sldMkLst>
          <pc:docMk/>
          <pc:sldMk cId="3874784277" sldId="376"/>
        </pc:sldMkLst>
        <pc:spChg chg="mod">
          <ac:chgData name="Alex Stuart" userId="94fe0ee5-6ab2-4e20-8bcd-702651a071af" providerId="ADAL" clId="{8FEC6964-FB9A-5594-97F8-49E9FA787DE8}" dt="2025-12-01T17:05:50.535" v="21" actId="20577"/>
          <ac:spMkLst>
            <pc:docMk/>
            <pc:sldMk cId="3874784277" sldId="376"/>
            <ac:spMk id="2" creationId="{06723B78-F19E-7902-F8C5-2D1F9418B93D}"/>
          </ac:spMkLst>
        </pc:spChg>
        <pc:spChg chg="mod">
          <ac:chgData name="Alex Stuart" userId="94fe0ee5-6ab2-4e20-8bcd-702651a071af" providerId="ADAL" clId="{8FEC6964-FB9A-5594-97F8-49E9FA787DE8}" dt="2025-12-01T17:07:20.131" v="138" actId="1035"/>
          <ac:spMkLst>
            <pc:docMk/>
            <pc:sldMk cId="3874784277" sldId="376"/>
            <ac:spMk id="3" creationId="{22A80D00-C4BA-DAFA-7691-A389508D8319}"/>
          </ac:spMkLst>
        </pc:spChg>
        <pc:spChg chg="mod ord">
          <ac:chgData name="Alex Stuart" userId="94fe0ee5-6ab2-4e20-8bcd-702651a071af" providerId="ADAL" clId="{8FEC6964-FB9A-5594-97F8-49E9FA787DE8}" dt="2025-12-02T09:32:05.106" v="4366" actId="13244"/>
          <ac:spMkLst>
            <pc:docMk/>
            <pc:sldMk cId="3874784277" sldId="376"/>
            <ac:spMk id="4" creationId="{A05AA44F-1F46-D114-1505-A4F1DD1C008E}"/>
          </ac:spMkLst>
        </pc:spChg>
        <pc:spChg chg="add del mod">
          <ac:chgData name="Alex Stuart" userId="94fe0ee5-6ab2-4e20-8bcd-702651a071af" providerId="ADAL" clId="{8FEC6964-FB9A-5594-97F8-49E9FA787DE8}" dt="2025-12-01T17:06:14.017" v="85"/>
          <ac:spMkLst>
            <pc:docMk/>
            <pc:sldMk cId="3874784277" sldId="376"/>
            <ac:spMk id="5" creationId="{519F1BFE-1AA9-964A-7E9A-DBF1219A2A7F}"/>
          </ac:spMkLst>
        </pc:spChg>
        <pc:spChg chg="add mod ord">
          <ac:chgData name="Alex Stuart" userId="94fe0ee5-6ab2-4e20-8bcd-702651a071af" providerId="ADAL" clId="{8FEC6964-FB9A-5594-97F8-49E9FA787DE8}" dt="2025-12-02T09:32:00.815" v="4365" actId="13244"/>
          <ac:spMkLst>
            <pc:docMk/>
            <pc:sldMk cId="3874784277" sldId="376"/>
            <ac:spMk id="6" creationId="{710AADD5-30E0-AA9D-1515-DC7EB877DA36}"/>
          </ac:spMkLst>
        </pc:spChg>
      </pc:sldChg>
      <pc:sldChg chg="del">
        <pc:chgData name="Alex Stuart" userId="94fe0ee5-6ab2-4e20-8bcd-702651a071af" providerId="ADAL" clId="{8FEC6964-FB9A-5594-97F8-49E9FA787DE8}" dt="2025-12-02T09:18:30.191" v="3057" actId="2696"/>
        <pc:sldMkLst>
          <pc:docMk/>
          <pc:sldMk cId="3092440482" sldId="378"/>
        </pc:sldMkLst>
      </pc:sldChg>
      <pc:sldChg chg="delSp modSp add mod">
        <pc:chgData name="Alex Stuart" userId="94fe0ee5-6ab2-4e20-8bcd-702651a071af" providerId="ADAL" clId="{8FEC6964-FB9A-5594-97F8-49E9FA787DE8}" dt="2025-12-01T20:32:34.601" v="3013" actId="20577"/>
        <pc:sldMkLst>
          <pc:docMk/>
          <pc:sldMk cId="1891574527" sldId="379"/>
        </pc:sldMkLst>
        <pc:spChg chg="mod">
          <ac:chgData name="Alex Stuart" userId="94fe0ee5-6ab2-4e20-8bcd-702651a071af" providerId="ADAL" clId="{8FEC6964-FB9A-5594-97F8-49E9FA787DE8}" dt="2025-12-01T20:32:34.601" v="3013" actId="20577"/>
          <ac:spMkLst>
            <pc:docMk/>
            <pc:sldMk cId="1891574527" sldId="379"/>
            <ac:spMk id="2" creationId="{B955FD54-1963-8DBF-C608-A7C315B474AA}"/>
          </ac:spMkLst>
        </pc:spChg>
        <pc:spChg chg="del">
          <ac:chgData name="Alex Stuart" userId="94fe0ee5-6ab2-4e20-8bcd-702651a071af" providerId="ADAL" clId="{8FEC6964-FB9A-5594-97F8-49E9FA787DE8}" dt="2025-12-01T17:20:32.177" v="506" actId="478"/>
          <ac:spMkLst>
            <pc:docMk/>
            <pc:sldMk cId="1891574527" sldId="379"/>
            <ac:spMk id="3" creationId="{119B7E81-485B-87F7-E0F7-6B961010896B}"/>
          </ac:spMkLst>
        </pc:spChg>
        <pc:spChg chg="del">
          <ac:chgData name="Alex Stuart" userId="94fe0ee5-6ab2-4e20-8bcd-702651a071af" providerId="ADAL" clId="{8FEC6964-FB9A-5594-97F8-49E9FA787DE8}" dt="2025-12-01T17:12:27.352" v="189" actId="478"/>
          <ac:spMkLst>
            <pc:docMk/>
            <pc:sldMk cId="1891574527" sldId="379"/>
            <ac:spMk id="4" creationId="{249543CB-E8ED-28DE-441F-F14BB3C1E445}"/>
          </ac:spMkLst>
        </pc:spChg>
        <pc:spChg chg="del">
          <ac:chgData name="Alex Stuart" userId="94fe0ee5-6ab2-4e20-8bcd-702651a071af" providerId="ADAL" clId="{8FEC6964-FB9A-5594-97F8-49E9FA787DE8}" dt="2025-12-01T17:20:45.756" v="508" actId="478"/>
          <ac:spMkLst>
            <pc:docMk/>
            <pc:sldMk cId="1891574527" sldId="379"/>
            <ac:spMk id="5" creationId="{7FE7A5E2-3702-F9C1-0505-E497A727D867}"/>
          </ac:spMkLst>
        </pc:spChg>
      </pc:sldChg>
      <pc:sldChg chg="del">
        <pc:chgData name="Alex Stuart" userId="94fe0ee5-6ab2-4e20-8bcd-702651a071af" providerId="ADAL" clId="{8FEC6964-FB9A-5594-97F8-49E9FA787DE8}" dt="2025-12-01T17:05:14.136" v="1" actId="2696"/>
        <pc:sldMkLst>
          <pc:docMk/>
          <pc:sldMk cId="1076058243" sldId="380"/>
        </pc:sldMkLst>
      </pc:sldChg>
      <pc:sldChg chg="addSp delSp modSp add del mod ord modClrScheme chgLayout">
        <pc:chgData name="Alex Stuart" userId="94fe0ee5-6ab2-4e20-8bcd-702651a071af" providerId="ADAL" clId="{8FEC6964-FB9A-5594-97F8-49E9FA787DE8}" dt="2025-12-01T17:15:41.141" v="353" actId="2696"/>
        <pc:sldMkLst>
          <pc:docMk/>
          <pc:sldMk cId="3288257528" sldId="380"/>
        </pc:sldMkLst>
        <pc:spChg chg="add del">
          <ac:chgData name="Alex Stuart" userId="94fe0ee5-6ab2-4e20-8bcd-702651a071af" providerId="ADAL" clId="{8FEC6964-FB9A-5594-97F8-49E9FA787DE8}" dt="2025-12-01T17:14:12.481" v="201" actId="26606"/>
          <ac:spMkLst>
            <pc:docMk/>
            <pc:sldMk cId="3288257528" sldId="380"/>
            <ac:spMk id="2" creationId="{746E605D-A617-5D88-E318-81AC030D22D5}"/>
          </ac:spMkLst>
        </pc:spChg>
        <pc:spChg chg="del mod">
          <ac:chgData name="Alex Stuart" userId="94fe0ee5-6ab2-4e20-8bcd-702651a071af" providerId="ADAL" clId="{8FEC6964-FB9A-5594-97F8-49E9FA787DE8}" dt="2025-12-01T17:14:36.939" v="202" actId="478"/>
          <ac:spMkLst>
            <pc:docMk/>
            <pc:sldMk cId="3288257528" sldId="380"/>
            <ac:spMk id="3" creationId="{3F40570E-BA04-FC26-D342-66E8CCBF7BD5}"/>
          </ac:spMkLst>
        </pc:spChg>
        <pc:spChg chg="mod modVis">
          <ac:chgData name="Alex Stuart" userId="94fe0ee5-6ab2-4e20-8bcd-702651a071af" providerId="ADAL" clId="{8FEC6964-FB9A-5594-97F8-49E9FA787DE8}" dt="2025-12-01T17:14:12.481" v="201" actId="26606"/>
          <ac:spMkLst>
            <pc:docMk/>
            <pc:sldMk cId="3288257528" sldId="380"/>
            <ac:spMk id="4" creationId="{58A88879-085F-0AC6-71E0-70ECFFAE2C69}"/>
          </ac:spMkLst>
        </pc:spChg>
        <pc:spChg chg="del">
          <ac:chgData name="Alex Stuart" userId="94fe0ee5-6ab2-4e20-8bcd-702651a071af" providerId="ADAL" clId="{8FEC6964-FB9A-5594-97F8-49E9FA787DE8}" dt="2025-12-01T17:13:31.350" v="192" actId="931"/>
          <ac:spMkLst>
            <pc:docMk/>
            <pc:sldMk cId="3288257528" sldId="380"/>
            <ac:spMk id="5" creationId="{7ED8A73D-7A63-7950-415A-9699ECAB6987}"/>
          </ac:spMkLst>
        </pc:spChg>
        <pc:spChg chg="add del">
          <ac:chgData name="Alex Stuart" userId="94fe0ee5-6ab2-4e20-8bcd-702651a071af" providerId="ADAL" clId="{8FEC6964-FB9A-5594-97F8-49E9FA787DE8}" dt="2025-12-01T17:14:05.960" v="198" actId="26606"/>
          <ac:spMkLst>
            <pc:docMk/>
            <pc:sldMk cId="3288257528" sldId="380"/>
            <ac:spMk id="12" creationId="{5EF2DEB3-DBE4-4F60-BC03-F2EA46FC5DD9}"/>
          </ac:spMkLst>
        </pc:spChg>
        <pc:picChg chg="add mod ord modCrop">
          <ac:chgData name="Alex Stuart" userId="94fe0ee5-6ab2-4e20-8bcd-702651a071af" providerId="ADAL" clId="{8FEC6964-FB9A-5594-97F8-49E9FA787DE8}" dt="2025-12-01T17:15:35.203" v="352" actId="18131"/>
          <ac:picMkLst>
            <pc:docMk/>
            <pc:sldMk cId="3288257528" sldId="380"/>
            <ac:picMk id="7" creationId="{116826A6-C09C-9C81-3F9E-2E6779CE6ED7}"/>
          </ac:picMkLst>
        </pc:picChg>
      </pc:sldChg>
      <pc:sldChg chg="addSp delSp modSp new mod modClrScheme chgLayout">
        <pc:chgData name="Alex Stuart" userId="94fe0ee5-6ab2-4e20-8bcd-702651a071af" providerId="ADAL" clId="{8FEC6964-FB9A-5594-97F8-49E9FA787DE8}" dt="2025-12-02T09:31:19.960" v="4363" actId="13244"/>
        <pc:sldMkLst>
          <pc:docMk/>
          <pc:sldMk cId="3775697671" sldId="380"/>
        </pc:sldMkLst>
        <pc:spChg chg="del">
          <ac:chgData name="Alex Stuart" userId="94fe0ee5-6ab2-4e20-8bcd-702651a071af" providerId="ADAL" clId="{8FEC6964-FB9A-5594-97F8-49E9FA787DE8}" dt="2025-12-01T17:16:12.300" v="359" actId="26606"/>
          <ac:spMkLst>
            <pc:docMk/>
            <pc:sldMk cId="3775697671" sldId="380"/>
            <ac:spMk id="2" creationId="{6F902B35-4D3C-6B89-1303-C32185CDA265}"/>
          </ac:spMkLst>
        </pc:spChg>
        <pc:spChg chg="del">
          <ac:chgData name="Alex Stuart" userId="94fe0ee5-6ab2-4e20-8bcd-702651a071af" providerId="ADAL" clId="{8FEC6964-FB9A-5594-97F8-49E9FA787DE8}" dt="2025-12-01T17:16:10.082" v="358" actId="478"/>
          <ac:spMkLst>
            <pc:docMk/>
            <pc:sldMk cId="3775697671" sldId="380"/>
            <ac:spMk id="3" creationId="{37E4B0A9-AA1C-4B6E-37B8-C244DB9A094E}"/>
          </ac:spMkLst>
        </pc:spChg>
        <pc:spChg chg="del mod ord modVis">
          <ac:chgData name="Alex Stuart" userId="94fe0ee5-6ab2-4e20-8bcd-702651a071af" providerId="ADAL" clId="{8FEC6964-FB9A-5594-97F8-49E9FA787DE8}" dt="2025-12-02T09:28:37.926" v="4284" actId="478"/>
          <ac:spMkLst>
            <pc:docMk/>
            <pc:sldMk cId="3775697671" sldId="380"/>
            <ac:spMk id="4" creationId="{3C24A30D-F0D6-FBBA-112E-1F9FE75A9CFB}"/>
          </ac:spMkLst>
        </pc:spChg>
        <pc:spChg chg="del">
          <ac:chgData name="Alex Stuart" userId="94fe0ee5-6ab2-4e20-8bcd-702651a071af" providerId="ADAL" clId="{8FEC6964-FB9A-5594-97F8-49E9FA787DE8}" dt="2025-12-01T17:16:03.171" v="355" actId="931"/>
          <ac:spMkLst>
            <pc:docMk/>
            <pc:sldMk cId="3775697671" sldId="380"/>
            <ac:spMk id="5" creationId="{FCBD9C4C-F38D-A6B2-5495-4E2B2AB9B3C7}"/>
          </ac:spMkLst>
        </pc:spChg>
        <pc:spChg chg="add del mod">
          <ac:chgData name="Alex Stuart" userId="94fe0ee5-6ab2-4e20-8bcd-702651a071af" providerId="ADAL" clId="{8FEC6964-FB9A-5594-97F8-49E9FA787DE8}" dt="2025-12-02T09:29:10.045" v="4302" actId="478"/>
          <ac:spMkLst>
            <pc:docMk/>
            <pc:sldMk cId="3775697671" sldId="380"/>
            <ac:spMk id="8" creationId="{EF3A19EA-BBC6-39F2-A178-07AD0E473905}"/>
          </ac:spMkLst>
        </pc:spChg>
        <pc:spChg chg="add mod ord">
          <ac:chgData name="Alex Stuart" userId="94fe0ee5-6ab2-4e20-8bcd-702651a071af" providerId="ADAL" clId="{8FEC6964-FB9A-5594-97F8-49E9FA787DE8}" dt="2025-12-02T09:31:19.960" v="4363" actId="13244"/>
          <ac:spMkLst>
            <pc:docMk/>
            <pc:sldMk cId="3775697671" sldId="380"/>
            <ac:spMk id="9" creationId="{EB6E29EC-7C42-991A-CBCB-5F2FEA299E97}"/>
          </ac:spMkLst>
        </pc:spChg>
        <pc:picChg chg="add mod modCrop">
          <ac:chgData name="Alex Stuart" userId="94fe0ee5-6ab2-4e20-8bcd-702651a071af" providerId="ADAL" clId="{8FEC6964-FB9A-5594-97F8-49E9FA787DE8}" dt="2025-12-02T09:23:25.796" v="3703" actId="962"/>
          <ac:picMkLst>
            <pc:docMk/>
            <pc:sldMk cId="3775697671" sldId="380"/>
            <ac:picMk id="7" creationId="{3DA58AAD-00EF-D4D2-9E8C-ACB72D84E9AD}"/>
          </ac:picMkLst>
        </pc:picChg>
      </pc:sldChg>
      <pc:sldChg chg="addSp delSp modSp add mod ord">
        <pc:chgData name="Alex Stuart" userId="94fe0ee5-6ab2-4e20-8bcd-702651a071af" providerId="ADAL" clId="{8FEC6964-FB9A-5594-97F8-49E9FA787DE8}" dt="2025-12-02T09:28:23.785" v="4283" actId="962"/>
        <pc:sldMkLst>
          <pc:docMk/>
          <pc:sldMk cId="563833806" sldId="381"/>
        </pc:sldMkLst>
        <pc:spChg chg="mod">
          <ac:chgData name="Alex Stuart" userId="94fe0ee5-6ab2-4e20-8bcd-702651a071af" providerId="ADAL" clId="{8FEC6964-FB9A-5594-97F8-49E9FA787DE8}" dt="2025-12-01T19:52:45.273" v="2263" actId="20577"/>
          <ac:spMkLst>
            <pc:docMk/>
            <pc:sldMk cId="563833806" sldId="381"/>
            <ac:spMk id="2" creationId="{70151135-F8DD-C820-3241-7C049BA0DB81}"/>
          </ac:spMkLst>
        </pc:spChg>
        <pc:spChg chg="del">
          <ac:chgData name="Alex Stuart" userId="94fe0ee5-6ab2-4e20-8bcd-702651a071af" providerId="ADAL" clId="{8FEC6964-FB9A-5594-97F8-49E9FA787DE8}" dt="2025-12-01T19:04:39.725" v="753" actId="478"/>
          <ac:spMkLst>
            <pc:docMk/>
            <pc:sldMk cId="563833806" sldId="381"/>
            <ac:spMk id="3" creationId="{CA9FFD37-83ED-9A86-E367-309A466B0436}"/>
          </ac:spMkLst>
        </pc:spChg>
        <pc:spChg chg="del">
          <ac:chgData name="Alex Stuart" userId="94fe0ee5-6ab2-4e20-8bcd-702651a071af" providerId="ADAL" clId="{8FEC6964-FB9A-5594-97F8-49E9FA787DE8}" dt="2025-12-01T19:04:42.577" v="754" actId="478"/>
          <ac:spMkLst>
            <pc:docMk/>
            <pc:sldMk cId="563833806" sldId="381"/>
            <ac:spMk id="4" creationId="{2CD58E98-6E90-60A0-C6C4-EB90DF876F8E}"/>
          </ac:spMkLst>
        </pc:spChg>
        <pc:spChg chg="del">
          <ac:chgData name="Alex Stuart" userId="94fe0ee5-6ab2-4e20-8bcd-702651a071af" providerId="ADAL" clId="{8FEC6964-FB9A-5594-97F8-49E9FA787DE8}" dt="2025-12-01T17:28:59.773" v="530" actId="478"/>
          <ac:spMkLst>
            <pc:docMk/>
            <pc:sldMk cId="563833806" sldId="381"/>
            <ac:spMk id="5" creationId="{A11325CA-B0BB-0B52-266B-550199F4A4D0}"/>
          </ac:spMkLst>
        </pc:spChg>
        <pc:spChg chg="mod">
          <ac:chgData name="Alex Stuart" userId="94fe0ee5-6ab2-4e20-8bcd-702651a071af" providerId="ADAL" clId="{8FEC6964-FB9A-5594-97F8-49E9FA787DE8}" dt="2025-12-02T09:28:23.785" v="4283" actId="962"/>
          <ac:spMkLst>
            <pc:docMk/>
            <pc:sldMk cId="563833806" sldId="381"/>
            <ac:spMk id="6" creationId="{37E14E68-8BAE-9A19-C18C-7CA614D26973}"/>
          </ac:spMkLst>
        </pc:spChg>
        <pc:spChg chg="add del mod">
          <ac:chgData name="Alex Stuart" userId="94fe0ee5-6ab2-4e20-8bcd-702651a071af" providerId="ADAL" clId="{8FEC6964-FB9A-5594-97F8-49E9FA787DE8}" dt="2025-12-01T17:29:01.495" v="531" actId="478"/>
          <ac:spMkLst>
            <pc:docMk/>
            <pc:sldMk cId="563833806" sldId="381"/>
            <ac:spMk id="9" creationId="{3B3656CA-4B95-438F-B1E0-F91776BA7BE2}"/>
          </ac:spMkLst>
        </pc:spChg>
        <pc:graphicFrameChg chg="mod modGraphic">
          <ac:chgData name="Alex Stuart" userId="94fe0ee5-6ab2-4e20-8bcd-702651a071af" providerId="ADAL" clId="{8FEC6964-FB9A-5594-97F8-49E9FA787DE8}" dt="2025-12-02T09:04:24.537" v="3016" actId="20577"/>
          <ac:graphicFrameMkLst>
            <pc:docMk/>
            <pc:sldMk cId="563833806" sldId="381"/>
            <ac:graphicFrameMk id="7" creationId="{74E19233-E060-6DEC-AD38-782FF96BDBF1}"/>
          </ac:graphicFrameMkLst>
        </pc:graphicFrameChg>
      </pc:sldChg>
      <pc:sldChg chg="del">
        <pc:chgData name="Alex Stuart" userId="94fe0ee5-6ab2-4e20-8bcd-702651a071af" providerId="ADAL" clId="{8FEC6964-FB9A-5594-97F8-49E9FA787DE8}" dt="2025-12-01T17:05:14.140" v="2" actId="2696"/>
        <pc:sldMkLst>
          <pc:docMk/>
          <pc:sldMk cId="668643754" sldId="381"/>
        </pc:sldMkLst>
      </pc:sldChg>
      <pc:sldChg chg="new del">
        <pc:chgData name="Alex Stuart" userId="94fe0ee5-6ab2-4e20-8bcd-702651a071af" providerId="ADAL" clId="{8FEC6964-FB9A-5594-97F8-49E9FA787DE8}" dt="2025-12-01T17:27:43.885" v="510" actId="2696"/>
        <pc:sldMkLst>
          <pc:docMk/>
          <pc:sldMk cId="4159281694" sldId="381"/>
        </pc:sldMkLst>
      </pc:sldChg>
      <pc:sldChg chg="del">
        <pc:chgData name="Alex Stuart" userId="94fe0ee5-6ab2-4e20-8bcd-702651a071af" providerId="ADAL" clId="{8FEC6964-FB9A-5594-97F8-49E9FA787DE8}" dt="2025-12-01T17:05:14.144" v="3" actId="2696"/>
        <pc:sldMkLst>
          <pc:docMk/>
          <pc:sldMk cId="260261684" sldId="382"/>
        </pc:sldMkLst>
      </pc:sldChg>
      <pc:sldChg chg="addSp delSp modSp new mod ord modNotesTx">
        <pc:chgData name="Alex Stuart" userId="94fe0ee5-6ab2-4e20-8bcd-702651a071af" providerId="ADAL" clId="{8FEC6964-FB9A-5594-97F8-49E9FA787DE8}" dt="2025-12-02T10:44:52.622" v="5394" actId="20578"/>
        <pc:sldMkLst>
          <pc:docMk/>
          <pc:sldMk cId="2068739766" sldId="382"/>
        </pc:sldMkLst>
        <pc:spChg chg="mod">
          <ac:chgData name="Alex Stuart" userId="94fe0ee5-6ab2-4e20-8bcd-702651a071af" providerId="ADAL" clId="{8FEC6964-FB9A-5594-97F8-49E9FA787DE8}" dt="2025-12-01T19:41:35.085" v="1918" actId="20577"/>
          <ac:spMkLst>
            <pc:docMk/>
            <pc:sldMk cId="2068739766" sldId="382"/>
            <ac:spMk id="2" creationId="{96D70932-5188-142D-6FD9-D7DE88131450}"/>
          </ac:spMkLst>
        </pc:spChg>
        <pc:spChg chg="del">
          <ac:chgData name="Alex Stuart" userId="94fe0ee5-6ab2-4e20-8bcd-702651a071af" providerId="ADAL" clId="{8FEC6964-FB9A-5594-97F8-49E9FA787DE8}" dt="2025-12-01T19:41:00.997" v="1876" actId="478"/>
          <ac:spMkLst>
            <pc:docMk/>
            <pc:sldMk cId="2068739766" sldId="382"/>
            <ac:spMk id="3" creationId="{57267A32-D011-210F-0402-4494165313CF}"/>
          </ac:spMkLst>
        </pc:spChg>
        <pc:spChg chg="del">
          <ac:chgData name="Alex Stuart" userId="94fe0ee5-6ab2-4e20-8bcd-702651a071af" providerId="ADAL" clId="{8FEC6964-FB9A-5594-97F8-49E9FA787DE8}" dt="2025-12-01T19:41:03.329" v="1877" actId="478"/>
          <ac:spMkLst>
            <pc:docMk/>
            <pc:sldMk cId="2068739766" sldId="382"/>
            <ac:spMk id="4" creationId="{1F4AA35A-8967-EC90-9281-67924250FA96}"/>
          </ac:spMkLst>
        </pc:spChg>
        <pc:spChg chg="mod">
          <ac:chgData name="Alex Stuart" userId="94fe0ee5-6ab2-4e20-8bcd-702651a071af" providerId="ADAL" clId="{8FEC6964-FB9A-5594-97F8-49E9FA787DE8}" dt="2025-12-01T19:48:45.301" v="2129" actId="14100"/>
          <ac:spMkLst>
            <pc:docMk/>
            <pc:sldMk cId="2068739766" sldId="382"/>
            <ac:spMk id="5" creationId="{8F083266-42FE-53F2-3629-B1D72AA08A90}"/>
          </ac:spMkLst>
        </pc:spChg>
        <pc:spChg chg="mod">
          <ac:chgData name="Alex Stuart" userId="94fe0ee5-6ab2-4e20-8bcd-702651a071af" providerId="ADAL" clId="{8FEC6964-FB9A-5594-97F8-49E9FA787DE8}" dt="2025-12-01T19:57:46.886" v="2379" actId="20577"/>
          <ac:spMkLst>
            <pc:docMk/>
            <pc:sldMk cId="2068739766" sldId="382"/>
            <ac:spMk id="6" creationId="{D4CC9BF5-6B8A-2C65-1C7D-9866A6983250}"/>
          </ac:spMkLst>
        </pc:spChg>
        <pc:spChg chg="mod">
          <ac:chgData name="Alex Stuart" userId="94fe0ee5-6ab2-4e20-8bcd-702651a071af" providerId="ADAL" clId="{8FEC6964-FB9A-5594-97F8-49E9FA787DE8}" dt="2025-12-01T19:58:06.871" v="2380" actId="20577"/>
          <ac:spMkLst>
            <pc:docMk/>
            <pc:sldMk cId="2068739766" sldId="382"/>
            <ac:spMk id="7" creationId="{3680B21D-B9AC-4D02-1033-9CAF3019FC83}"/>
          </ac:spMkLst>
        </pc:spChg>
        <pc:spChg chg="add mod ord">
          <ac:chgData name="Alex Stuart" userId="94fe0ee5-6ab2-4e20-8bcd-702651a071af" providerId="ADAL" clId="{8FEC6964-FB9A-5594-97F8-49E9FA787DE8}" dt="2025-12-02T09:30:45.142" v="4358" actId="13244"/>
          <ac:spMkLst>
            <pc:docMk/>
            <pc:sldMk cId="2068739766" sldId="382"/>
            <ac:spMk id="8" creationId="{5D59A77C-9912-A1B7-501E-DDBBB775A846}"/>
          </ac:spMkLst>
        </pc:spChg>
        <pc:spChg chg="add mod ord">
          <ac:chgData name="Alex Stuart" userId="94fe0ee5-6ab2-4e20-8bcd-702651a071af" providerId="ADAL" clId="{8FEC6964-FB9A-5594-97F8-49E9FA787DE8}" dt="2025-12-02T09:30:49.615" v="4359" actId="13244"/>
          <ac:spMkLst>
            <pc:docMk/>
            <pc:sldMk cId="2068739766" sldId="382"/>
            <ac:spMk id="9" creationId="{3417BE94-2647-7830-B587-D81FF9125310}"/>
          </ac:spMkLst>
        </pc:spChg>
        <pc:spChg chg="add mod ord">
          <ac:chgData name="Alex Stuart" userId="94fe0ee5-6ab2-4e20-8bcd-702651a071af" providerId="ADAL" clId="{8FEC6964-FB9A-5594-97F8-49E9FA787DE8}" dt="2025-12-02T09:30:52.017" v="4360" actId="13244"/>
          <ac:spMkLst>
            <pc:docMk/>
            <pc:sldMk cId="2068739766" sldId="382"/>
            <ac:spMk id="10" creationId="{B38738ED-C384-B1D8-B8EA-A34DD8C5EE70}"/>
          </ac:spMkLst>
        </pc:spChg>
        <pc:spChg chg="add mod ord">
          <ac:chgData name="Alex Stuart" userId="94fe0ee5-6ab2-4e20-8bcd-702651a071af" providerId="ADAL" clId="{8FEC6964-FB9A-5594-97F8-49E9FA787DE8}" dt="2025-12-02T09:30:41.445" v="4357" actId="13244"/>
          <ac:spMkLst>
            <pc:docMk/>
            <pc:sldMk cId="2068739766" sldId="382"/>
            <ac:spMk id="11" creationId="{FF418F78-5F84-44F9-E211-0921E765F16A}"/>
          </ac:spMkLst>
        </pc:spChg>
        <pc:spChg chg="add mod ord">
          <ac:chgData name="Alex Stuart" userId="94fe0ee5-6ab2-4e20-8bcd-702651a071af" providerId="ADAL" clId="{8FEC6964-FB9A-5594-97F8-49E9FA787DE8}" dt="2025-12-02T09:30:21.986" v="4353" actId="13244"/>
          <ac:spMkLst>
            <pc:docMk/>
            <pc:sldMk cId="2068739766" sldId="382"/>
            <ac:spMk id="12" creationId="{B63F02C9-03AE-A0CE-1F6F-494DC11E85FA}"/>
          </ac:spMkLst>
        </pc:spChg>
        <pc:spChg chg="add mod ord">
          <ac:chgData name="Alex Stuart" userId="94fe0ee5-6ab2-4e20-8bcd-702651a071af" providerId="ADAL" clId="{8FEC6964-FB9A-5594-97F8-49E9FA787DE8}" dt="2025-12-02T09:30:17.884" v="4352" actId="13244"/>
          <ac:spMkLst>
            <pc:docMk/>
            <pc:sldMk cId="2068739766" sldId="382"/>
            <ac:spMk id="13" creationId="{85DEDC2C-2F97-AE09-A5EB-F08F35838FA2}"/>
          </ac:spMkLst>
        </pc:spChg>
        <pc:spChg chg="add mod ord">
          <ac:chgData name="Alex Stuart" userId="94fe0ee5-6ab2-4e20-8bcd-702651a071af" providerId="ADAL" clId="{8FEC6964-FB9A-5594-97F8-49E9FA787DE8}" dt="2025-12-02T09:30:32.004" v="4356" actId="13244"/>
          <ac:spMkLst>
            <pc:docMk/>
            <pc:sldMk cId="2068739766" sldId="382"/>
            <ac:spMk id="14" creationId="{AD76826E-C426-01ED-6A87-DD863BDF2FFA}"/>
          </ac:spMkLst>
        </pc:spChg>
      </pc:sldChg>
      <pc:sldChg chg="new del">
        <pc:chgData name="Alex Stuart" userId="94fe0ee5-6ab2-4e20-8bcd-702651a071af" providerId="ADAL" clId="{8FEC6964-FB9A-5594-97F8-49E9FA787DE8}" dt="2025-12-01T19:22:41.620" v="1152" actId="2696"/>
        <pc:sldMkLst>
          <pc:docMk/>
          <pc:sldMk cId="3768486566" sldId="382"/>
        </pc:sldMkLst>
      </pc:sldChg>
      <pc:sldChg chg="addSp delSp modSp new mod">
        <pc:chgData name="Alex Stuart" userId="94fe0ee5-6ab2-4e20-8bcd-702651a071af" providerId="ADAL" clId="{8FEC6964-FB9A-5594-97F8-49E9FA787DE8}" dt="2025-12-02T09:31:53.471" v="4364" actId="13244"/>
        <pc:sldMkLst>
          <pc:docMk/>
          <pc:sldMk cId="477964114" sldId="383"/>
        </pc:sldMkLst>
        <pc:spChg chg="mod">
          <ac:chgData name="Alex Stuart" userId="94fe0ee5-6ab2-4e20-8bcd-702651a071af" providerId="ADAL" clId="{8FEC6964-FB9A-5594-97F8-49E9FA787DE8}" dt="2025-12-01T20:10:08.807" v="2760" actId="20577"/>
          <ac:spMkLst>
            <pc:docMk/>
            <pc:sldMk cId="477964114" sldId="383"/>
            <ac:spMk id="2" creationId="{BB42C07A-94F6-51EA-74A6-A0975A4DBD97}"/>
          </ac:spMkLst>
        </pc:spChg>
        <pc:spChg chg="del">
          <ac:chgData name="Alex Stuart" userId="94fe0ee5-6ab2-4e20-8bcd-702651a071af" providerId="ADAL" clId="{8FEC6964-FB9A-5594-97F8-49E9FA787DE8}" dt="2025-12-01T20:10:13.183" v="2761" actId="478"/>
          <ac:spMkLst>
            <pc:docMk/>
            <pc:sldMk cId="477964114" sldId="383"/>
            <ac:spMk id="3" creationId="{CEBB6905-89D5-EB77-4414-24A45DF87EE3}"/>
          </ac:spMkLst>
        </pc:spChg>
        <pc:spChg chg="del">
          <ac:chgData name="Alex Stuart" userId="94fe0ee5-6ab2-4e20-8bcd-702651a071af" providerId="ADAL" clId="{8FEC6964-FB9A-5594-97F8-49E9FA787DE8}" dt="2025-12-01T20:10:15.482" v="2762" actId="478"/>
          <ac:spMkLst>
            <pc:docMk/>
            <pc:sldMk cId="477964114" sldId="383"/>
            <ac:spMk id="4" creationId="{5AEFD2AB-5F24-D7CD-E2A4-66BA18A2A022}"/>
          </ac:spMkLst>
        </pc:spChg>
        <pc:spChg chg="mod">
          <ac:chgData name="Alex Stuart" userId="94fe0ee5-6ab2-4e20-8bcd-702651a071af" providerId="ADAL" clId="{8FEC6964-FB9A-5594-97F8-49E9FA787DE8}" dt="2025-12-01T20:09:54.452" v="2722" actId="20577"/>
          <ac:spMkLst>
            <pc:docMk/>
            <pc:sldMk cId="477964114" sldId="383"/>
            <ac:spMk id="5" creationId="{E70B776C-3649-63F2-7CF3-B3ED81288EBA}"/>
          </ac:spMkLst>
        </pc:spChg>
        <pc:spChg chg="del">
          <ac:chgData name="Alex Stuart" userId="94fe0ee5-6ab2-4e20-8bcd-702651a071af" providerId="ADAL" clId="{8FEC6964-FB9A-5594-97F8-49E9FA787DE8}" dt="2025-12-02T09:17:07.851" v="3017" actId="931"/>
          <ac:spMkLst>
            <pc:docMk/>
            <pc:sldMk cId="477964114" sldId="383"/>
            <ac:spMk id="6" creationId="{549AA450-B0B3-B61C-239D-C94810D560BE}"/>
          </ac:spMkLst>
        </pc:spChg>
        <pc:spChg chg="del">
          <ac:chgData name="Alex Stuart" userId="94fe0ee5-6ab2-4e20-8bcd-702651a071af" providerId="ADAL" clId="{8FEC6964-FB9A-5594-97F8-49E9FA787DE8}" dt="2025-12-02T09:20:31.816" v="3076" actId="931"/>
          <ac:spMkLst>
            <pc:docMk/>
            <pc:sldMk cId="477964114" sldId="383"/>
            <ac:spMk id="7" creationId="{D138ECAE-3593-536D-0F90-75009FFEBBC6}"/>
          </ac:spMkLst>
        </pc:spChg>
        <pc:spChg chg="mod ord">
          <ac:chgData name="Alex Stuart" userId="94fe0ee5-6ab2-4e20-8bcd-702651a071af" providerId="ADAL" clId="{8FEC6964-FB9A-5594-97F8-49E9FA787DE8}" dt="2025-12-02T09:31:53.471" v="4364" actId="13244"/>
          <ac:spMkLst>
            <pc:docMk/>
            <pc:sldMk cId="477964114" sldId="383"/>
            <ac:spMk id="8" creationId="{CC0AFAE2-0CFD-579B-01C3-AB01C8DB9A23}"/>
          </ac:spMkLst>
        </pc:spChg>
        <pc:spChg chg="add mod">
          <ac:chgData name="Alex Stuart" userId="94fe0ee5-6ab2-4e20-8bcd-702651a071af" providerId="ADAL" clId="{8FEC6964-FB9A-5594-97F8-49E9FA787DE8}" dt="2025-12-02T09:18:10.779" v="3051" actId="255"/>
          <ac:spMkLst>
            <pc:docMk/>
            <pc:sldMk cId="477964114" sldId="383"/>
            <ac:spMk id="9" creationId="{8E1A090B-37BA-EFBF-108D-D044449CB4F5}"/>
          </ac:spMkLst>
        </pc:spChg>
        <pc:picChg chg="add mod">
          <ac:chgData name="Alex Stuart" userId="94fe0ee5-6ab2-4e20-8bcd-702651a071af" providerId="ADAL" clId="{8FEC6964-FB9A-5594-97F8-49E9FA787DE8}" dt="2025-12-02T09:25:41.990" v="4029" actId="962"/>
          <ac:picMkLst>
            <pc:docMk/>
            <pc:sldMk cId="477964114" sldId="383"/>
            <ac:picMk id="11" creationId="{2C496369-81D1-4E46-B97A-38699BFA86E9}"/>
          </ac:picMkLst>
        </pc:picChg>
        <pc:picChg chg="add mod">
          <ac:chgData name="Alex Stuart" userId="94fe0ee5-6ab2-4e20-8bcd-702651a071af" providerId="ADAL" clId="{8FEC6964-FB9A-5594-97F8-49E9FA787DE8}" dt="2025-12-02T09:27:04.605" v="4282" actId="962"/>
          <ac:picMkLst>
            <pc:docMk/>
            <pc:sldMk cId="477964114" sldId="383"/>
            <ac:picMk id="13" creationId="{3C75E5C0-5C83-E592-A766-86F745C4D588}"/>
          </ac:picMkLst>
        </pc:picChg>
      </pc:sldChg>
      <pc:sldChg chg="del">
        <pc:chgData name="Alex Stuart" userId="94fe0ee5-6ab2-4e20-8bcd-702651a071af" providerId="ADAL" clId="{8FEC6964-FB9A-5594-97F8-49E9FA787DE8}" dt="2025-12-01T17:05:14.148" v="4" actId="2696"/>
        <pc:sldMkLst>
          <pc:docMk/>
          <pc:sldMk cId="777458331" sldId="383"/>
        </pc:sldMkLst>
      </pc:sldChg>
      <pc:sldChg chg="del">
        <pc:chgData name="Alex Stuart" userId="94fe0ee5-6ab2-4e20-8bcd-702651a071af" providerId="ADAL" clId="{8FEC6964-FB9A-5594-97F8-49E9FA787DE8}" dt="2025-12-01T17:05:14.151" v="5" actId="2696"/>
        <pc:sldMkLst>
          <pc:docMk/>
          <pc:sldMk cId="3463257278" sldId="384"/>
        </pc:sldMkLst>
      </pc:sldChg>
      <pc:sldChg chg="addSp delSp modSp new mod modClrScheme chgLayout modNotesTx">
        <pc:chgData name="Alex Stuart" userId="94fe0ee5-6ab2-4e20-8bcd-702651a071af" providerId="ADAL" clId="{8FEC6964-FB9A-5594-97F8-49E9FA787DE8}" dt="2025-12-02T11:12:13.470" v="5564" actId="20577"/>
        <pc:sldMkLst>
          <pc:docMk/>
          <pc:sldMk cId="3598092499" sldId="384"/>
        </pc:sldMkLst>
        <pc:spChg chg="del">
          <ac:chgData name="Alex Stuart" userId="94fe0ee5-6ab2-4e20-8bcd-702651a071af" providerId="ADAL" clId="{8FEC6964-FB9A-5594-97F8-49E9FA787DE8}" dt="2025-12-02T10:15:12.478" v="4375" actId="26606"/>
          <ac:spMkLst>
            <pc:docMk/>
            <pc:sldMk cId="3598092499" sldId="384"/>
            <ac:spMk id="2" creationId="{63CED996-D0AE-A19F-24A2-5A1AC59C5042}"/>
          </ac:spMkLst>
        </pc:spChg>
        <pc:spChg chg="del mod">
          <ac:chgData name="Alex Stuart" userId="94fe0ee5-6ab2-4e20-8bcd-702651a071af" providerId="ADAL" clId="{8FEC6964-FB9A-5594-97F8-49E9FA787DE8}" dt="2025-12-02T10:15:50.447" v="4409" actId="478"/>
          <ac:spMkLst>
            <pc:docMk/>
            <pc:sldMk cId="3598092499" sldId="384"/>
            <ac:spMk id="3" creationId="{5D4AD629-5AE5-06A7-8F78-3F6DA7749954}"/>
          </ac:spMkLst>
        </pc:spChg>
        <pc:spChg chg="mod modVis">
          <ac:chgData name="Alex Stuart" userId="94fe0ee5-6ab2-4e20-8bcd-702651a071af" providerId="ADAL" clId="{8FEC6964-FB9A-5594-97F8-49E9FA787DE8}" dt="2025-12-02T10:15:12.478" v="4375" actId="26606"/>
          <ac:spMkLst>
            <pc:docMk/>
            <pc:sldMk cId="3598092499" sldId="384"/>
            <ac:spMk id="4" creationId="{2E5225F5-EAB4-179C-F1D4-256A3225A522}"/>
          </ac:spMkLst>
        </pc:spChg>
        <pc:spChg chg="del">
          <ac:chgData name="Alex Stuart" userId="94fe0ee5-6ab2-4e20-8bcd-702651a071af" providerId="ADAL" clId="{8FEC6964-FB9A-5594-97F8-49E9FA787DE8}" dt="2025-12-02T10:15:05.974" v="4372" actId="931"/>
          <ac:spMkLst>
            <pc:docMk/>
            <pc:sldMk cId="3598092499" sldId="384"/>
            <ac:spMk id="5" creationId="{73CC74BD-AD06-B30E-F52F-5FEBF9287E47}"/>
          </ac:spMkLst>
        </pc:spChg>
        <pc:picChg chg="add mod ord modCrop">
          <ac:chgData name="Alex Stuart" userId="94fe0ee5-6ab2-4e20-8bcd-702651a071af" providerId="ADAL" clId="{8FEC6964-FB9A-5594-97F8-49E9FA787DE8}" dt="2025-12-02T10:18:56.073" v="4687" actId="1076"/>
          <ac:picMkLst>
            <pc:docMk/>
            <pc:sldMk cId="3598092499" sldId="384"/>
            <ac:picMk id="7" creationId="{B69A9559-C987-F8D5-7B20-FC191DE71862}"/>
          </ac:picMkLst>
        </pc:picChg>
      </pc:sldChg>
      <pc:sldChg chg="addSp delSp modSp new mod ord modNotesTx">
        <pc:chgData name="Alex Stuart" userId="94fe0ee5-6ab2-4e20-8bcd-702651a071af" providerId="ADAL" clId="{8FEC6964-FB9A-5594-97F8-49E9FA787DE8}" dt="2025-12-02T11:07:45.737" v="5502" actId="20578"/>
        <pc:sldMkLst>
          <pc:docMk/>
          <pc:sldMk cId="1910136607" sldId="385"/>
        </pc:sldMkLst>
        <pc:spChg chg="mod">
          <ac:chgData name="Alex Stuart" userId="94fe0ee5-6ab2-4e20-8bcd-702651a071af" providerId="ADAL" clId="{8FEC6964-FB9A-5594-97F8-49E9FA787DE8}" dt="2025-12-02T10:37:56.661" v="5066" actId="20577"/>
          <ac:spMkLst>
            <pc:docMk/>
            <pc:sldMk cId="1910136607" sldId="385"/>
            <ac:spMk id="2" creationId="{1C17E787-25D4-A93A-7800-C5B4E5919C19}"/>
          </ac:spMkLst>
        </pc:spChg>
        <pc:spChg chg="del">
          <ac:chgData name="Alex Stuart" userId="94fe0ee5-6ab2-4e20-8bcd-702651a071af" providerId="ADAL" clId="{8FEC6964-FB9A-5594-97F8-49E9FA787DE8}" dt="2025-12-02T10:36:28.840" v="4770" actId="931"/>
          <ac:spMkLst>
            <pc:docMk/>
            <pc:sldMk cId="1910136607" sldId="385"/>
            <ac:spMk id="5" creationId="{AF05736D-3F37-C18C-400F-8B91DF3EAEFA}"/>
          </ac:spMkLst>
        </pc:spChg>
        <pc:picChg chg="add mod modCrop">
          <ac:chgData name="Alex Stuart" userId="94fe0ee5-6ab2-4e20-8bcd-702651a071af" providerId="ADAL" clId="{8FEC6964-FB9A-5594-97F8-49E9FA787DE8}" dt="2025-12-02T10:38:39.646" v="5118" actId="18131"/>
          <ac:picMkLst>
            <pc:docMk/>
            <pc:sldMk cId="1910136607" sldId="385"/>
            <ac:picMk id="7" creationId="{B908569A-8E11-E71D-12CE-3FB1619E9963}"/>
          </ac:picMkLst>
        </pc:picChg>
      </pc:sldChg>
      <pc:sldChg chg="del">
        <pc:chgData name="Alex Stuart" userId="94fe0ee5-6ab2-4e20-8bcd-702651a071af" providerId="ADAL" clId="{8FEC6964-FB9A-5594-97F8-49E9FA787DE8}" dt="2025-12-01T17:05:15.734" v="6" actId="2696"/>
        <pc:sldMkLst>
          <pc:docMk/>
          <pc:sldMk cId="3577082091" sldId="3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16490-CC85-444F-957E-7EDE2DF62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1A4F1-4F56-6840-97A0-5D99C0EA9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A0A-2E8D-DF4F-9C31-A81C00E300DB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A510-34A7-3B44-B012-7C929876E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24C06-B906-CB40-A7E2-6054534B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33EF-120A-2C48-B885-0B1F58D5D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684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C31F-EDF8-D64C-B235-4BEA7689D6AD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567F-F019-E948-A7D1-1F94AF060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member one vote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UK federation has helpdesk with much experience (Deepak in presentation; Martin in chat)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eduGAIN declaration is that it does not supplant any federation’s own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6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Funding streams</a:t>
            </a:r>
            <a:br>
              <a:rPr lang="en-US" dirty="0"/>
            </a:br>
            <a:r>
              <a:rPr lang="en-US" dirty="0"/>
              <a:t>EC project funding + cost sharing among GÉANT member organisations</a:t>
            </a:r>
          </a:p>
          <a:p>
            <a:endParaRPr lang="en-US" dirty="0"/>
          </a:p>
          <a:p>
            <a:r>
              <a:rPr lang="en-US" dirty="0"/>
              <a:t>2. History</a:t>
            </a:r>
          </a:p>
          <a:p>
            <a:r>
              <a:rPr lang="en-US" dirty="0"/>
              <a:t>Eduroam 2003-</a:t>
            </a:r>
          </a:p>
          <a:p>
            <a:r>
              <a:rPr lang="en-US" dirty="0"/>
              <a:t>eduGAIN 2014-</a:t>
            </a:r>
          </a:p>
          <a:p>
            <a:r>
              <a:rPr lang="en-US" dirty="0"/>
              <a:t>MyAccessID 2022 or thereabouts (</a:t>
            </a:r>
            <a:r>
              <a:rPr lang="en-US" dirty="0" err="1"/>
              <a:t>CoreAAI</a:t>
            </a:r>
            <a:r>
              <a:rPr lang="en-US" dirty="0"/>
              <a:t> is MyAccessID, </a:t>
            </a:r>
            <a:r>
              <a:rPr lang="en-US" dirty="0" err="1"/>
              <a:t>MyAcademicID</a:t>
            </a:r>
            <a:r>
              <a:rPr lang="en-US" dirty="0"/>
              <a:t>, </a:t>
            </a:r>
            <a:r>
              <a:rPr lang="en-US" dirty="0" err="1"/>
              <a:t>eduTeams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3. MyAccessID engagement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V low volume mailing list</a:t>
            </a:r>
          </a:p>
          <a:p>
            <a:pPr marL="171450" indent="-171450">
              <a:buFontTx/>
              <a:buChar char="-"/>
            </a:pPr>
            <a:r>
              <a:rPr lang="en-US" dirty="0"/>
              <a:t>monthly meetings</a:t>
            </a:r>
          </a:p>
          <a:p>
            <a:pPr marL="171450" indent="-171450">
              <a:buFontTx/>
              <a:buChar char="-"/>
            </a:pPr>
            <a:r>
              <a:rPr lang="en-US" dirty="0"/>
              <a:t>CTO workshops … fed back that comms poor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Can also note governance of T&amp;I incubator (open proposals / selection from TL+WPL) and </a:t>
            </a:r>
            <a:r>
              <a:rPr lang="en-US" dirty="0" err="1"/>
              <a:t>InAcademia</a:t>
            </a:r>
            <a:r>
              <a:rPr lang="en-US" dirty="0"/>
              <a:t> (Commercial)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1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Architecture … no off the shelf software? Comparable with </a:t>
            </a:r>
            <a:r>
              <a:rPr lang="en-US"/>
              <a:t>Christopher’s slide with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Discovery service lets people choose their home IdP, it’s good to have a logo for UX.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things missing: identity matcher, accountability?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3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7.jpe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11" Type="http://schemas.openxmlformats.org/officeDocument/2006/relationships/image" Target="../media/image2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2.svg"/><Relationship Id="rId2" Type="http://schemas.openxmlformats.org/officeDocument/2006/relationships/image" Target="../media/image25.png"/><Relationship Id="rId16" Type="http://schemas.openxmlformats.org/officeDocument/2006/relationships/image" Target="../media/image36.sv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8.svg"/><Relationship Id="rId15" Type="http://schemas.openxmlformats.org/officeDocument/2006/relationships/image" Target="../media/image35.png"/><Relationship Id="rId10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4.svg"/><Relationship Id="rId14" Type="http://schemas.openxmlformats.org/officeDocument/2006/relationships/image" Target="../media/image3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2CC2BF-4F8C-B7EF-6688-EAFF46DE7AFA}"/>
              </a:ext>
            </a:extLst>
          </p:cNvPr>
          <p:cNvSpPr/>
          <p:nvPr userDrawn="1"/>
        </p:nvSpPr>
        <p:spPr>
          <a:xfrm>
            <a:off x="762001" y="762000"/>
            <a:ext cx="3810000" cy="3809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 descr="Jisc logo&#10;">
            <a:extLst>
              <a:ext uri="{FF2B5EF4-FFF2-40B4-BE49-F238E27FC236}">
                <a16:creationId xmlns:a16="http://schemas.microsoft.com/office/drawing/2014/main" id="{B8495066-AA9D-64C6-49C6-68774EA9B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" y="762000"/>
            <a:ext cx="760400" cy="760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0EF7E2-252F-4573-47FB-4F461F71E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000" y="1023108"/>
            <a:ext cx="3302000" cy="2024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E50C8-9DEB-1EC3-6E15-6563DA7D903D}"/>
              </a:ext>
            </a:extLst>
          </p:cNvPr>
          <p:cNvSpPr/>
          <p:nvPr userDrawn="1"/>
        </p:nvSpPr>
        <p:spPr>
          <a:xfrm>
            <a:off x="6104238" y="770238"/>
            <a:ext cx="5325762" cy="53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A896E-4D7F-098E-1BD7-1B1227590346}"/>
              </a:ext>
            </a:extLst>
          </p:cNvPr>
          <p:cNvSpPr/>
          <p:nvPr userDrawn="1"/>
        </p:nvSpPr>
        <p:spPr>
          <a:xfrm rot="10800000">
            <a:off x="10668000" y="6097466"/>
            <a:ext cx="762000" cy="7605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BE579FA-347E-9693-DFB7-D512FA075D7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16000" y="3317510"/>
            <a:ext cx="33020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A7718E-4FA0-E667-4218-5AFD9200AAF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604000" y="1270000"/>
            <a:ext cx="4318000" cy="431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Insert cover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4419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RAPLINE 7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532D45C-382A-8A81-152A-CCE6C70E79A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3600" y="5095510"/>
            <a:ext cx="83804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9313D-E42B-2C02-62D3-2F8DA968D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3600" y="3302000"/>
            <a:ext cx="8380400" cy="1770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F4151-62AA-0C23-BC9A-D9E9859F3681}"/>
              </a:ext>
            </a:extLst>
          </p:cNvPr>
          <p:cNvSpPr/>
          <p:nvPr userDrawn="1"/>
        </p:nvSpPr>
        <p:spPr>
          <a:xfrm>
            <a:off x="10668000" y="5333865"/>
            <a:ext cx="1527201" cy="152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Jisc: Inspiring the future of education and research">
            <a:extLst>
              <a:ext uri="{FF2B5EF4-FFF2-40B4-BE49-F238E27FC236}">
                <a16:creationId xmlns:a16="http://schemas.microsoft.com/office/drawing/2014/main" id="{36DBA96B-B6C3-7031-E5D0-359E52F10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999" y="762000"/>
            <a:ext cx="7380000" cy="75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C70C50F-6842-C4B2-D38D-C3D79D7F1716}"/>
              </a:ext>
            </a:extLst>
          </p:cNvPr>
          <p:cNvGrpSpPr/>
          <p:nvPr userDrawn="1"/>
        </p:nvGrpSpPr>
        <p:grpSpPr>
          <a:xfrm rot="5400000">
            <a:off x="10160000" y="1270000"/>
            <a:ext cx="1524000" cy="508000"/>
            <a:chOff x="762000" y="1524000"/>
            <a:chExt cx="1524000" cy="50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4CBBEB-5D0B-4F50-C299-97BDC913F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70000" y="1524000"/>
              <a:ext cx="5080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627B7E-B060-C7DE-1837-12FDD86E9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2000" y="15240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128F09-9831-5894-6DEA-8C498DFBF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78000" y="1524000"/>
              <a:ext cx="5080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6651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 L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" y="2540000"/>
            <a:ext cx="9398000" cy="2032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Section divider title 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EF0E5A6-E7BB-CDDB-0E11-37227BFB5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8" y="4572001"/>
            <a:ext cx="9398001" cy="103515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Roboto Mono Light" panose="00000009000000000000" pitchFamily="49" charset="0"/>
              </a:defRPr>
            </a:lvl1pPr>
          </a:lstStyle>
          <a:p>
            <a:pPr lvl="0"/>
            <a:r>
              <a:rPr lang="en-US" dirty="0"/>
              <a:t>Secondary title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FF95E1-ADD4-20AC-FC9F-C7B95A5B6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07999" y="0"/>
            <a:ext cx="1524000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Jisc logo&#10;">
            <a:extLst>
              <a:ext uri="{FF2B5EF4-FFF2-40B4-BE49-F238E27FC236}">
                <a16:creationId xmlns:a16="http://schemas.microsoft.com/office/drawing/2014/main" id="{EFE61EE6-EB56-8138-ADB6-1EEA09E81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2A33163-29E8-2FC7-FCEB-79644D5A126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16000" y="6350000"/>
            <a:ext cx="8382000" cy="25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BB0F6A-26DA-D76D-495F-4D04BC1F3099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407D29-7766-193B-DB1A-F1D506CF4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81569" y="2540000"/>
            <a:ext cx="512862" cy="1528862"/>
            <a:chOff x="11688671" y="2540000"/>
            <a:chExt cx="512862" cy="15288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886C3D-CB47-2766-D75A-8BD2978C4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1688671" y="3556000"/>
              <a:ext cx="512862" cy="512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4FF78-1735-4D2D-CB56-73DCEECA3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1688671" y="2540000"/>
              <a:ext cx="512862" cy="5128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5828EB-179F-EFEA-5D21-EDB3547A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1688671" y="3048000"/>
              <a:ext cx="512862" cy="5128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778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1644C-E6E8-3B9B-60F9-EF36ECDC7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56127" y="508002"/>
            <a:ext cx="6350000" cy="6349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447" y="762000"/>
            <a:ext cx="10227553" cy="508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7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Impact text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39FBC-1857-8F7B-F8C9-F15F6FF02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1" y="1"/>
            <a:ext cx="508000" cy="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7918B-4744-5D30-7C32-04206363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08000" y="2"/>
            <a:ext cx="508000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Jisc logo&#10;">
            <a:extLst>
              <a:ext uri="{FF2B5EF4-FFF2-40B4-BE49-F238E27FC236}">
                <a16:creationId xmlns:a16="http://schemas.microsoft.com/office/drawing/2014/main" id="{94F19010-8F95-D32B-AA87-D5E59286E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3E8AD5-4E99-BCD2-54B2-9E1AA439CC7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16000" y="6353890"/>
            <a:ext cx="5842000" cy="2517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9605A7-A4B9-7A7E-C34B-4A7E3B54FCD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608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A07188-C4EA-7286-30E7-8194D9509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" y="2540000"/>
            <a:ext cx="5334001" cy="2032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Section divider title 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EF0E5A6-E7BB-CDDB-0E11-37227BFB5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8" y="4572001"/>
            <a:ext cx="5334001" cy="103515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ea typeface="Roboto Mono Light" panose="00000009000000000000" pitchFamily="49" charset="0"/>
              </a:defRPr>
            </a:lvl1pPr>
          </a:lstStyle>
          <a:p>
            <a:pPr lvl="0"/>
            <a:r>
              <a:rPr lang="en-US" dirty="0"/>
              <a:t>Secondary title</a:t>
            </a:r>
            <a:endParaRPr lang="en-GB" dirty="0"/>
          </a:p>
        </p:txBody>
      </p:sp>
      <p:pic>
        <p:nvPicPr>
          <p:cNvPr id="13" name="Graphic 12" descr="Jisc logo&#10;">
            <a:extLst>
              <a:ext uri="{FF2B5EF4-FFF2-40B4-BE49-F238E27FC236}">
                <a16:creationId xmlns:a16="http://schemas.microsoft.com/office/drawing/2014/main" id="{EFE61EE6-EB56-8138-ADB6-1EEA09E81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2A33163-29E8-2FC7-FCEB-79644D5A126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16000" y="6350000"/>
            <a:ext cx="8382000" cy="25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BB0F6A-26DA-D76D-495F-4D04BC1F3099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6F992A-A11C-0CB5-5B54-A6BD2D96D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669603" y="508001"/>
            <a:ext cx="1522396" cy="507999"/>
            <a:chOff x="10669603" y="508001"/>
            <a:chExt cx="1522396" cy="507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59E467-C4D3-925A-F6A5-A414DCF68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1176801" y="508001"/>
              <a:ext cx="507999" cy="507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C1C20E-C774-5532-A81A-333850374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0669603" y="508001"/>
              <a:ext cx="507999" cy="507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88F3E3-AF66-E7FB-BADA-90CD051BF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11684000" y="508001"/>
              <a:ext cx="507999" cy="5079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60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Jisc logo&#10;">
            <a:extLst>
              <a:ext uri="{FF2B5EF4-FFF2-40B4-BE49-F238E27FC236}">
                <a16:creationId xmlns:a16="http://schemas.microsoft.com/office/drawing/2014/main" id="{94F19010-8F95-D32B-AA87-D5E59286E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3E8AD5-4E99-BCD2-54B2-9E1AA439C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3890"/>
            <a:ext cx="5842000" cy="2517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9605A7-A4B9-7A7E-C34B-4A7E3B54F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DDB7CB-80AF-62A1-0DAE-6A429FFD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984" y="322729"/>
            <a:ext cx="9195017" cy="551927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7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Impact text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AB662C-416A-86C3-0863-2E3D522D5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" y="4826000"/>
            <a:ext cx="508000" cy="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306D4-2F10-96C5-42E5-796C65219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" y="5334000"/>
            <a:ext cx="508000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6EBFF-6446-9696-3E70-33D93B70A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68000" y="4318001"/>
            <a:ext cx="1524000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32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Jisc logo&#10;">
            <a:extLst>
              <a:ext uri="{FF2B5EF4-FFF2-40B4-BE49-F238E27FC236}">
                <a16:creationId xmlns:a16="http://schemas.microsoft.com/office/drawing/2014/main" id="{94F19010-8F95-D32B-AA87-D5E59286E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3E8AD5-4E99-BCD2-54B2-9E1AA439C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3890"/>
            <a:ext cx="5842000" cy="2517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ysClr val="windowText" lastClr="000000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9605A7-A4B9-7A7E-C34B-4A7E3B54F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ysClr val="windowText" lastClr="000000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6EBFF-6446-9696-3E70-33D93B70A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104"/>
            <a:ext cx="3040681" cy="3040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AC527-0322-0799-491F-E13C99889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0"/>
            <a:ext cx="2032000" cy="2032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Short page title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413970-C6C2-23D4-C98B-B0C2D8DF11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6000" y="508000"/>
            <a:ext cx="3042000" cy="5334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F6D22E-BD86-A128-F41F-061AC5E20E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508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2EC9D6-5299-E016-A55F-F2CDFD17F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619999" y="5334001"/>
            <a:ext cx="254000" cy="762001"/>
            <a:chOff x="7874000" y="5080000"/>
            <a:chExt cx="254000" cy="7620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AB662C-416A-86C3-0863-2E3D522D5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7874000" y="5588001"/>
              <a:ext cx="254000" cy="25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D306D4-2F10-96C5-42E5-796C65219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7874000" y="5334001"/>
              <a:ext cx="254000" cy="25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6E9ADF-78CB-24F1-A8A4-C05376E76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7874000" y="5080000"/>
              <a:ext cx="254000" cy="25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F99DDA-461B-ABA4-B41A-3C567218C3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56000"/>
            <a:ext cx="2540000" cy="228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5600">
                <a:latin typeface="Roboto Mono Thin" panose="00000009000000000000" pitchFamily="49" charset="0"/>
                <a:ea typeface="Roboto Mono Thin" panose="00000009000000000000" pitchFamily="49" charset="0"/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3" indent="0">
              <a:buNone/>
              <a:defRPr/>
            </a:lvl5pPr>
          </a:lstStyle>
          <a:p>
            <a:pPr lvl="0"/>
            <a:r>
              <a:rPr lang="en-US" dirty="0"/>
              <a:t>Key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015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A">
    <p:bg>
      <p:bgPr>
        <a:solidFill>
          <a:srgbClr val="FAD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701288-E8AF-1CEA-86FE-381884329483}"/>
              </a:ext>
            </a:extLst>
          </p:cNvPr>
          <p:cNvSpPr/>
          <p:nvPr userDrawn="1"/>
        </p:nvSpPr>
        <p:spPr>
          <a:xfrm>
            <a:off x="5842000" y="0"/>
            <a:ext cx="6350000" cy="63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Jisc logo&#10;">
            <a:extLst>
              <a:ext uri="{FF2B5EF4-FFF2-40B4-BE49-F238E27FC236}">
                <a16:creationId xmlns:a16="http://schemas.microsoft.com/office/drawing/2014/main" id="{94F19010-8F95-D32B-AA87-D5E59286E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3E8AD5-4E99-BCD2-54B2-9E1AA439C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3890"/>
            <a:ext cx="5842000" cy="2517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ysClr val="windowText" lastClr="000000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9605A7-A4B9-7A7E-C34B-4A7E3B54F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ysClr val="windowText" lastClr="000000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AC527-0322-0799-491F-E13C99889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0"/>
            <a:ext cx="4318000" cy="1270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Short page title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413970-C6C2-23D4-C98B-B0C2D8DF11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5588000"/>
            <a:ext cx="4318000" cy="254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359974">
              <a:lnSpc>
                <a:spcPct val="100000"/>
              </a:lnSpc>
              <a:buNone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241281" indent="0" defTabSz="359974">
              <a:lnSpc>
                <a:spcPct val="100000"/>
              </a:lnSpc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482564" indent="0" defTabSz="359974">
              <a:lnSpc>
                <a:spcPct val="100000"/>
              </a:lnSpc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723844" indent="0" defTabSz="359974">
              <a:lnSpc>
                <a:spcPct val="100000"/>
              </a:lnSpc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952428" indent="0" defTabSz="359974">
              <a:lnSpc>
                <a:spcPct val="100000"/>
              </a:lnSpc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Citation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F6D22E-BD86-A128-F41F-061AC5E20E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3490" y="519888"/>
            <a:ext cx="5322111" cy="532211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2EC9D6-5299-E016-A55F-F2CDFD17F5E8}"/>
              </a:ext>
            </a:extLst>
          </p:cNvPr>
          <p:cNvGrpSpPr/>
          <p:nvPr userDrawn="1"/>
        </p:nvGrpSpPr>
        <p:grpSpPr>
          <a:xfrm>
            <a:off x="5588000" y="0"/>
            <a:ext cx="254000" cy="762001"/>
            <a:chOff x="7874000" y="5080000"/>
            <a:chExt cx="254000" cy="7620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AB662C-416A-86C3-0863-2E3D522D5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7874000" y="5588001"/>
              <a:ext cx="254000" cy="25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D306D4-2F10-96C5-42E5-796C65219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7874000" y="5334001"/>
              <a:ext cx="254000" cy="25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6E9ADF-78CB-24F1-A8A4-C05376E76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7874000" y="5080000"/>
              <a:ext cx="254000" cy="25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F99DDA-461B-ABA4-B41A-3C567218C3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2540000"/>
            <a:ext cx="4318000" cy="2794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5600">
                <a:latin typeface="Roboto Mono Thin" panose="00000009000000000000" pitchFamily="49" charset="0"/>
                <a:ea typeface="Roboto Mono Thin" panose="00000009000000000000" pitchFamily="49" charset="0"/>
              </a:defRPr>
            </a:lvl1pPr>
            <a:lvl2pPr marL="457166" indent="0">
              <a:buNone/>
              <a:defRPr/>
            </a:lvl2pPr>
            <a:lvl3pPr marL="914330" indent="0">
              <a:buNone/>
              <a:defRPr/>
            </a:lvl3pPr>
            <a:lvl4pPr marL="1371496" indent="0">
              <a:buNone/>
              <a:defRPr/>
            </a:lvl4pPr>
            <a:lvl5pPr marL="1828663" indent="0">
              <a:buNone/>
              <a:defRPr/>
            </a:lvl5pPr>
          </a:lstStyle>
          <a:p>
            <a:pPr lvl="0"/>
            <a:r>
              <a:rPr lang="en-US" dirty="0"/>
              <a:t>Key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51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066741-7861-C3B0-75C5-7FDAAE44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83999" y="4373301"/>
            <a:ext cx="508001" cy="1016000"/>
            <a:chOff x="11684000" y="4826000"/>
            <a:chExt cx="508001" cy="1016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6FD053-C59F-9D6D-EB74-1C4B54146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1684000" y="5333999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195C5C-1541-55ED-7E4E-F52FB0C8E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1684000" y="4826000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16BFC05-BABC-7D2E-6AFC-5CB7ADA7BB5F}"/>
              </a:ext>
            </a:extLst>
          </p:cNvPr>
          <p:cNvSpPr/>
          <p:nvPr userDrawn="1"/>
        </p:nvSpPr>
        <p:spPr>
          <a:xfrm>
            <a:off x="6095999" y="762000"/>
            <a:ext cx="5588001" cy="55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1" y="1296286"/>
            <a:ext cx="4572000" cy="4545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pic>
        <p:nvPicPr>
          <p:cNvPr id="11" name="Graphic 10" descr="Jisc logo&#10;">
            <a:extLst>
              <a:ext uri="{FF2B5EF4-FFF2-40B4-BE49-F238E27FC236}">
                <a16:creationId xmlns:a16="http://schemas.microsoft.com/office/drawing/2014/main" id="{E3BFECF0-BD9E-AD61-488F-C22FFFB88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E15A2E5-D5D5-C5AD-15A8-6177A907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3890"/>
            <a:ext cx="5842000" cy="2517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264712E-16E5-1CB8-2100-916F253F5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643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0160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999" y="1524000"/>
            <a:ext cx="10160001" cy="255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10160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8DA152-DC73-1933-89AC-293A1B455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84000" y="4826000"/>
            <a:ext cx="508001" cy="1016000"/>
            <a:chOff x="11684000" y="4826000"/>
            <a:chExt cx="508001" cy="1016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8FD3CA-9E3A-DA78-2574-436973965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1684000" y="5333999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79EB88-1A47-5832-2A70-69A019041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1684000" y="4826000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333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0160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999" y="1524000"/>
            <a:ext cx="5334001" cy="255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5334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1A46-6D95-A0FE-8F77-657D623F62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52903" y="2031999"/>
            <a:ext cx="5334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74589B-7F48-0071-2B7C-6D1D00946EB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52903" y="1524000"/>
            <a:ext cx="5334001" cy="255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1C2548-2599-74CA-A48F-E04E5463B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6000" y="3"/>
            <a:ext cx="1016000" cy="1016002"/>
            <a:chOff x="11176000" y="3"/>
            <a:chExt cx="1016000" cy="1016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62C882-2A69-F748-3C81-589891B1E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176000" y="3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C5E306-FF5E-59E6-1425-2F0D7D1F5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3999" y="6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8C8E8E-E78E-024F-C737-79C115B34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3999" y="508004"/>
              <a:ext cx="508001" cy="5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66701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Jisc logo&#10;">
            <a:extLst>
              <a:ext uri="{FF2B5EF4-FFF2-40B4-BE49-F238E27FC236}">
                <a16:creationId xmlns:a16="http://schemas.microsoft.com/office/drawing/2014/main" id="{C9253AD7-665C-FD6F-34AA-744C1F032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3" y="-1752"/>
            <a:ext cx="760400" cy="760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E96F1A-1D75-C100-71A4-4742BDD7B11A}"/>
              </a:ext>
            </a:extLst>
          </p:cNvPr>
          <p:cNvGrpSpPr/>
          <p:nvPr userDrawn="1"/>
        </p:nvGrpSpPr>
        <p:grpSpPr>
          <a:xfrm>
            <a:off x="9143997" y="6097466"/>
            <a:ext cx="2281602" cy="760534"/>
            <a:chOff x="9143997" y="6097466"/>
            <a:chExt cx="2281602" cy="7605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952161-A07F-DE36-F888-974E3267BC1C}"/>
                </a:ext>
              </a:extLst>
            </p:cNvPr>
            <p:cNvSpPr/>
            <p:nvPr userDrawn="1"/>
          </p:nvSpPr>
          <p:spPr>
            <a:xfrm>
              <a:off x="10665065" y="6097466"/>
              <a:ext cx="760534" cy="7605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2C8A5C-7354-CA80-B16D-BD127FEB99C2}"/>
                </a:ext>
              </a:extLst>
            </p:cNvPr>
            <p:cNvSpPr/>
            <p:nvPr userDrawn="1"/>
          </p:nvSpPr>
          <p:spPr>
            <a:xfrm>
              <a:off x="9904531" y="6097466"/>
              <a:ext cx="760534" cy="7605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068AD5-54B8-6AE3-7C2A-84F1718E9D0B}"/>
                </a:ext>
              </a:extLst>
            </p:cNvPr>
            <p:cNvSpPr/>
            <p:nvPr userDrawn="1"/>
          </p:nvSpPr>
          <p:spPr>
            <a:xfrm>
              <a:off x="9143997" y="6097466"/>
              <a:ext cx="760534" cy="760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864044B-F246-8461-3009-926815A07A79}"/>
              </a:ext>
            </a:extLst>
          </p:cNvPr>
          <p:cNvSpPr/>
          <p:nvPr userDrawn="1"/>
        </p:nvSpPr>
        <p:spPr>
          <a:xfrm>
            <a:off x="762001" y="762000"/>
            <a:ext cx="3810000" cy="3809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AB07D1-6EA7-E351-53D3-CB8E5E8B37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16000" y="1023108"/>
            <a:ext cx="3302000" cy="2024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D9AA52E-692F-B8D9-7B3F-3EA98EB21AA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16000" y="3317510"/>
            <a:ext cx="33020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386473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0414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8000" y="1524002"/>
            <a:ext cx="6858000" cy="2539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6858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A52A0-223B-AA08-188E-706BC402AB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3601" y="2032003"/>
            <a:ext cx="3810399" cy="3809998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0">
            <a:noFill/>
            <a:miter lim="800000"/>
          </a:ln>
        </p:spPr>
        <p:txBody>
          <a:bodyPr/>
          <a:lstStyle>
            <a:lvl1pPr marL="0" indent="0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Insert image </a:t>
            </a:r>
            <a:br>
              <a:rPr lang="en-GB" dirty="0"/>
            </a:b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621AFC-6EEE-5CB9-7D0C-EC257D494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83999" y="1524002"/>
            <a:ext cx="508003" cy="1523955"/>
            <a:chOff x="11683999" y="1524002"/>
            <a:chExt cx="508003" cy="15239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FDE108-9F01-AB46-00DC-D51BF0B0B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4001" y="2539956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0D5CD-7082-88A0-75F7-1C300BDD4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3999" y="2031979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6853A9-3B50-F3C9-0E5A-0E1C3A655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3999" y="1524002"/>
              <a:ext cx="508001" cy="5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81985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4826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8000" y="1524000"/>
            <a:ext cx="4826000" cy="25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4826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A52A0-223B-AA08-188E-706BC402AB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42000" y="0"/>
            <a:ext cx="5842117" cy="584162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0">
            <a:noFill/>
            <a:miter lim="800000"/>
          </a:ln>
        </p:spPr>
        <p:txBody>
          <a:bodyPr/>
          <a:lstStyle>
            <a:lvl1pPr marL="0" indent="0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Insert image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EA624B-0E8E-2F14-ECFA-C0AA0C9C9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84117" y="4318000"/>
            <a:ext cx="508001" cy="1523623"/>
            <a:chOff x="11684117" y="4318000"/>
            <a:chExt cx="508001" cy="15236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579711-D799-B1C8-4F15-B13FE2260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4117" y="5333622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E3DB07-14C1-3054-F67B-5F57958AB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4117" y="4825811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994D1E-5EFD-912B-5855-FE9AC1A3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4117" y="4318000"/>
              <a:ext cx="508001" cy="5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15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1176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A52A0-223B-AA08-188E-706BC402AB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524377"/>
            <a:ext cx="11176000" cy="431762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0">
            <a:noFill/>
            <a:miter lim="800000"/>
          </a:ln>
        </p:spPr>
        <p:txBody>
          <a:bodyPr/>
          <a:lstStyle>
            <a:lvl1pPr marL="0" indent="0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B14B4-3F6F-7C7D-D8C4-736FD08E2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1684117" y="5334000"/>
            <a:ext cx="508001" cy="50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071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620" y="515620"/>
            <a:ext cx="10914380" cy="50038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Key takeaway header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4FE870-67DB-4B70-C5F0-FE16FE293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0000"/>
            <a:ext cx="8382000" cy="25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39BDCB-9914-3E26-FD33-90EC58980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2C3C264-1EB3-7E97-6999-6B931A360C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2032000"/>
            <a:ext cx="3556000" cy="3556000"/>
          </a:xfrm>
          <a:prstGeom prst="rect">
            <a:avLst/>
          </a:prstGeom>
          <a:solidFill>
            <a:schemeClr val="accent1"/>
          </a:solidFill>
        </p:spPr>
        <p:txBody>
          <a:bodyPr lIns="251999" tIns="251999" rIns="251999" bIns="251999" anchor="t"/>
          <a:lstStyle>
            <a:lvl1pPr marL="0" indent="0">
              <a:buNone/>
              <a:defRPr sz="2000">
                <a:latin typeface="+mn-lt"/>
                <a:ea typeface="Roboto Mono Light" panose="00000009000000000000" pitchFamily="49" charset="0"/>
              </a:defRPr>
            </a:lvl1pPr>
          </a:lstStyle>
          <a:p>
            <a:pPr lvl="0"/>
            <a:r>
              <a:rPr lang="en-US" dirty="0"/>
              <a:t>Key takeaway 1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DF6B26-00EF-C637-53C4-802DA5C94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0" y="2032000"/>
            <a:ext cx="3556000" cy="3556000"/>
          </a:xfrm>
          <a:prstGeom prst="rect">
            <a:avLst/>
          </a:prstGeom>
          <a:solidFill>
            <a:schemeClr val="accent1"/>
          </a:solidFill>
        </p:spPr>
        <p:txBody>
          <a:bodyPr lIns="251999" tIns="251999" rIns="251999" bIns="251999" anchor="t"/>
          <a:lstStyle>
            <a:lvl1pPr marL="0" indent="0">
              <a:buNone/>
              <a:defRPr sz="2000">
                <a:latin typeface="+mn-lt"/>
                <a:ea typeface="Roboto Mono Light" panose="00000009000000000000" pitchFamily="49" charset="0"/>
              </a:defRPr>
            </a:lvl1pPr>
          </a:lstStyle>
          <a:p>
            <a:pPr lvl="0"/>
            <a:r>
              <a:rPr lang="en-US" dirty="0"/>
              <a:t>Key takeaway 2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9C52DAE-17AF-136B-ED57-8194624364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0" y="2032000"/>
            <a:ext cx="3556000" cy="3556000"/>
          </a:xfrm>
          <a:prstGeom prst="rect">
            <a:avLst/>
          </a:prstGeom>
          <a:solidFill>
            <a:schemeClr val="accent1"/>
          </a:solidFill>
        </p:spPr>
        <p:txBody>
          <a:bodyPr lIns="251999" tIns="251999" rIns="251999" bIns="251999" anchor="t"/>
          <a:lstStyle>
            <a:lvl1pPr marL="0" indent="0">
              <a:buNone/>
              <a:defRPr sz="2000">
                <a:latin typeface="+mn-lt"/>
                <a:ea typeface="Roboto Mono Light" panose="00000009000000000000" pitchFamily="49" charset="0"/>
              </a:defRPr>
            </a:lvl1pPr>
          </a:lstStyle>
          <a:p>
            <a:pPr lvl="0"/>
            <a:r>
              <a:rPr lang="en-US" dirty="0"/>
              <a:t>Key takeaway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0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E1DB7B-E739-0333-3CA8-8A9FD94962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000" y="2032000"/>
            <a:ext cx="2032000" cy="203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Click to insert QR code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85A4F85-67CD-2B4E-643B-5741F4BA92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56000" y="2032000"/>
            <a:ext cx="2032000" cy="203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Click to insert QR code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3C7DE5F-690C-BCFA-3C24-ECAADB58B9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000" y="2032000"/>
            <a:ext cx="2032000" cy="203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Click to insert QR code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4BF040-C19C-30DF-904A-EF89016994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2000" y="2032000"/>
            <a:ext cx="2032000" cy="203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Click to insert QR code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0CC40B0-E3D2-96D1-4E50-921025E3E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0000"/>
            <a:ext cx="8382000" cy="25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5BAB850-14F0-F3A3-FD29-0551A1A7C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EA122-0806-77A7-CFDC-D326B10F8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620" y="515620"/>
            <a:ext cx="10914380" cy="50038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Key resources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68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0160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999" y="1524000"/>
            <a:ext cx="10160001" cy="255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10160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66741-7861-C3B0-75C5-7FDAAE44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84000" y="4826000"/>
            <a:ext cx="508001" cy="1016000"/>
            <a:chOff x="11684000" y="4826000"/>
            <a:chExt cx="508001" cy="1016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6FD053-C59F-9D6D-EB74-1C4B54146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1684000" y="5333999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195C5C-1541-55ED-7E4E-F52FB0C8E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1684000" y="4826000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85938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0160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999" y="1524000"/>
            <a:ext cx="5334001" cy="255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5334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1A46-6D95-A0FE-8F77-657D623F62C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52903" y="2031999"/>
            <a:ext cx="5334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74589B-7F48-0071-2B7C-6D1D00946EB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52903" y="1524000"/>
            <a:ext cx="5334001" cy="255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F44DCD-BFB2-BEB3-11B5-319EF342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6000" y="3"/>
            <a:ext cx="1016000" cy="1016002"/>
            <a:chOff x="11176000" y="3"/>
            <a:chExt cx="1016000" cy="10160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CF9C03-0302-CB24-837A-0BA5B8678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176000" y="3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F7715B-75CD-84AE-D355-608D941EE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3999" y="6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BAD185-8175-1A6A-D5AB-D626EBB85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3999" y="508004"/>
              <a:ext cx="508001" cy="5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568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0414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8000" y="1524002"/>
            <a:ext cx="6858000" cy="25399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6858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A52A0-223B-AA08-188E-706BC402AB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3601" y="2032003"/>
            <a:ext cx="3810399" cy="3809998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0">
            <a:noFill/>
            <a:miter lim="800000"/>
          </a:ln>
        </p:spPr>
        <p:txBody>
          <a:bodyPr/>
          <a:lstStyle>
            <a:lvl1pPr marL="0" indent="0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Insert image </a:t>
            </a:r>
            <a:br>
              <a:rPr lang="en-GB" dirty="0"/>
            </a:b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DB84E4-C5A3-9B32-6189-29DAB240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83999" y="1524002"/>
            <a:ext cx="508003" cy="1523955"/>
            <a:chOff x="11683999" y="1524002"/>
            <a:chExt cx="508003" cy="15239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2CD00A-E39B-B6A1-5B94-9AE69916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4001" y="2539956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726B71-AE93-C7BE-497E-96FD371D7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3999" y="2031979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238A48-FD26-C0E7-E263-3A3501C7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3999" y="1524002"/>
              <a:ext cx="508001" cy="5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2780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4826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8000" y="1524000"/>
            <a:ext cx="4826000" cy="25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2031999"/>
            <a:ext cx="4826000" cy="3810001"/>
          </a:xfrm>
          <a:prstGeom prst="rect">
            <a:avLst/>
          </a:prstGeom>
        </p:spPr>
        <p:txBody>
          <a:bodyPr lIns="0" tIns="0" rIns="0" bIns="0"/>
          <a:lstStyle>
            <a:lvl1pPr marL="177792" indent="-177792" defTabSz="359974">
              <a:lnSpc>
                <a:spcPct val="100000"/>
              </a:lnSpc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82564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723847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952428" indent="-228584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193711" indent="-241283" defTabSz="359974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Main content area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A52A0-223B-AA08-188E-706BC402AB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42000" y="0"/>
            <a:ext cx="5842117" cy="5841623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0">
            <a:noFill/>
            <a:miter lim="800000"/>
          </a:ln>
        </p:spPr>
        <p:txBody>
          <a:bodyPr/>
          <a:lstStyle>
            <a:lvl1pPr marL="0" indent="0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Insert image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DB5A58-6D7B-03CD-0C09-558F18AC9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84117" y="4317618"/>
            <a:ext cx="508001" cy="1524005"/>
            <a:chOff x="11684117" y="4317618"/>
            <a:chExt cx="508001" cy="15240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0421C5-B120-371A-24A8-4D5C5E27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4117" y="5333622"/>
              <a:ext cx="508001" cy="5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7D0359-896D-D93A-DFEE-9C62CABA1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4117" y="4825620"/>
              <a:ext cx="508001" cy="5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15B00-6124-2A68-0F74-0348884CB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>
              <a:off x="11684117" y="4317618"/>
              <a:ext cx="508001" cy="5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474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08001"/>
            <a:ext cx="11176000" cy="48171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6000" y="6350000"/>
            <a:ext cx="5842000" cy="25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A52A0-223B-AA08-188E-706BC402AB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524000"/>
            <a:ext cx="11176000" cy="431762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0">
            <a:noFill/>
            <a:miter lim="800000"/>
          </a:ln>
        </p:spPr>
        <p:txBody>
          <a:bodyPr/>
          <a:lstStyle>
            <a:lvl1pPr marL="0" indent="0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478DC-6C5E-8B2E-480A-04B7EDD5F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1684117" y="5333623"/>
            <a:ext cx="508001" cy="50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962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Jisc logo&#10;">
            <a:extLst>
              <a:ext uri="{FF2B5EF4-FFF2-40B4-BE49-F238E27FC236}">
                <a16:creationId xmlns:a16="http://schemas.microsoft.com/office/drawing/2014/main" id="{C9253AD7-665C-FD6F-34AA-744C1F032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600" y="-1601"/>
            <a:ext cx="760400" cy="760400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532D45C-382A-8A81-152A-CCE6C70E79A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3600" y="5095510"/>
            <a:ext cx="83804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9313D-E42B-2C02-62D3-2F8DA968D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3600" y="3302000"/>
            <a:ext cx="8380400" cy="1770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F4151-62AA-0C23-BC9A-D9E9859F3681}"/>
              </a:ext>
            </a:extLst>
          </p:cNvPr>
          <p:cNvSpPr/>
          <p:nvPr userDrawn="1"/>
        </p:nvSpPr>
        <p:spPr>
          <a:xfrm>
            <a:off x="10668000" y="5333865"/>
            <a:ext cx="1527201" cy="152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C295A-BF39-F726-6AA6-9FCE89A1BDBA}"/>
              </a:ext>
            </a:extLst>
          </p:cNvPr>
          <p:cNvGrpSpPr/>
          <p:nvPr userDrawn="1"/>
        </p:nvGrpSpPr>
        <p:grpSpPr>
          <a:xfrm>
            <a:off x="763600" y="1778000"/>
            <a:ext cx="1524000" cy="508000"/>
            <a:chOff x="762000" y="1524000"/>
            <a:chExt cx="1524000" cy="50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6F44BE-2D58-2BAC-808E-D987FF8D3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70000" y="1524000"/>
              <a:ext cx="5080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C6626B-F478-4CBA-B6D0-174F9F63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2000" y="15240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D06099-7CD8-7D33-27DA-D565566F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78000" y="1524000"/>
              <a:ext cx="5080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5684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620" y="515620"/>
            <a:ext cx="10914380" cy="50038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Key takeaway header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4FE870-67DB-4B70-C5F0-FE16FE293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0000"/>
            <a:ext cx="8382000" cy="25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39BDCB-9914-3E26-FD33-90EC58980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053DDEA-636E-CDA5-06EF-85B31F1A04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2032000"/>
            <a:ext cx="3556000" cy="3556000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anchor="t"/>
          <a:lstStyle>
            <a:lvl1pPr marL="0" indent="0">
              <a:buNone/>
              <a:defRPr sz="2000">
                <a:latin typeface="+mn-lt"/>
                <a:ea typeface="Roboto Mono Light" panose="00000009000000000000" pitchFamily="49" charset="0"/>
              </a:defRPr>
            </a:lvl1pPr>
          </a:lstStyle>
          <a:p>
            <a:pPr lvl="0"/>
            <a:r>
              <a:rPr lang="en-US" dirty="0"/>
              <a:t>Key takeaway 1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1D6479A-3ED7-494F-69D8-CAA95DFF26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0" y="2032000"/>
            <a:ext cx="3556000" cy="3556000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anchor="t"/>
          <a:lstStyle>
            <a:lvl1pPr marL="0" indent="0">
              <a:buNone/>
              <a:defRPr sz="2000">
                <a:latin typeface="+mn-lt"/>
                <a:ea typeface="Roboto Mono Light" panose="00000009000000000000" pitchFamily="49" charset="0"/>
              </a:defRPr>
            </a:lvl1pPr>
          </a:lstStyle>
          <a:p>
            <a:pPr lvl="0"/>
            <a:r>
              <a:rPr lang="en-US" dirty="0"/>
              <a:t>Key takeaway 2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492314A-F809-24E8-BAE4-B4D4CD5152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0" y="2032000"/>
            <a:ext cx="3556000" cy="3556000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anchor="t"/>
          <a:lstStyle>
            <a:lvl1pPr marL="0" indent="0">
              <a:buNone/>
              <a:defRPr sz="2000">
                <a:latin typeface="+mn-lt"/>
                <a:ea typeface="Roboto Mono Light" panose="00000009000000000000" pitchFamily="49" charset="0"/>
              </a:defRPr>
            </a:lvl1pPr>
          </a:lstStyle>
          <a:p>
            <a:pPr lvl="0"/>
            <a:r>
              <a:rPr lang="en-US" dirty="0"/>
              <a:t>Key takeaway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96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E1DB7B-E739-0333-3CA8-8A9FD94962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8000" y="2032000"/>
            <a:ext cx="2032000" cy="203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QR code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85A4F85-67CD-2B4E-643B-5741F4BA92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54307" y="2032000"/>
            <a:ext cx="2032000" cy="203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QR code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3C7DE5F-690C-BCFA-3C24-ECAADB58B9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0614" y="2032000"/>
            <a:ext cx="2032000" cy="203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QR code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F4BF040-C19C-30DF-904A-EF89016994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46920" y="2032000"/>
            <a:ext cx="2032000" cy="203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insert QR code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0CC40B0-E3D2-96D1-4E50-921025E3E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0000"/>
            <a:ext cx="8382000" cy="25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5BAB850-14F0-F3A3-FD29-0551A1A7C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5412C-12A9-441A-6655-EDB9B4629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620" y="515620"/>
            <a:ext cx="10914380" cy="50038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Key resources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740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21F95D-1FFD-80B3-9FBE-F807F4F09A58}"/>
              </a:ext>
            </a:extLst>
          </p:cNvPr>
          <p:cNvSpPr txBox="1"/>
          <p:nvPr userDrawn="1"/>
        </p:nvSpPr>
        <p:spPr>
          <a:xfrm>
            <a:off x="511804" y="392668"/>
            <a:ext cx="3810000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FE221-3303-76FF-D415-18ADB37375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3726" y="1543239"/>
            <a:ext cx="5328274" cy="25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E09062-BA16-A76C-A32C-B639CC82B15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3725" y="2045619"/>
            <a:ext cx="5328275" cy="25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03FDC7-130C-095F-3A9C-A6EF7A7909F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5868" y="2540000"/>
            <a:ext cx="5325463" cy="2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363E3-FEEE-6449-83DE-29CAD256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58000" y="0"/>
            <a:ext cx="5332731" cy="5334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3C9C8-F750-8C36-2F31-4646093A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6350000" y="254000"/>
            <a:ext cx="762000" cy="254000"/>
            <a:chOff x="3804" y="3810000"/>
            <a:chExt cx="762000" cy="25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86A180-1D92-E422-ADE9-F88D8863A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511804" y="3810000"/>
              <a:ext cx="254000" cy="25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C97ED5-E38A-BE15-4827-228D09E8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257804" y="3810000"/>
              <a:ext cx="254000" cy="25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189113-A328-4F9F-766C-BEC881AAE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3804" y="3810000"/>
              <a:ext cx="254000" cy="25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AE389B3-DBED-F358-1649-5C25E120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0" y="5334000"/>
            <a:ext cx="5334000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71C0F23-D50E-5F2A-7A7B-564FAFCB3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096000"/>
            <a:ext cx="1417275" cy="5119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044CE69-FDDE-EE55-F04B-9BBB37FC5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8660" y="5610209"/>
            <a:ext cx="253999" cy="22436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A6F7F54-7FEB-B4C3-9F3B-10AA2AE2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8659" y="5952363"/>
            <a:ext cx="254000" cy="254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FDAA620-6C98-0740-99BB-54CD2E08A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35713" y="6324151"/>
            <a:ext cx="299892" cy="2998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B319E77-96D1-E460-614D-074A62634AFD}"/>
              </a:ext>
            </a:extLst>
          </p:cNvPr>
          <p:cNvSpPr txBox="1"/>
          <p:nvPr userDrawn="1"/>
        </p:nvSpPr>
        <p:spPr>
          <a:xfrm>
            <a:off x="7622944" y="5585824"/>
            <a:ext cx="2791056" cy="246221"/>
          </a:xfrm>
          <a:prstGeom prst="rect">
            <a:avLst/>
          </a:prstGeom>
          <a:noFill/>
        </p:spPr>
        <p:txBody>
          <a:bodyPr wrap="square" tIns="0" rIns="0" bIns="0" anchor="ctr">
            <a:spAutoFit/>
          </a:bodyPr>
          <a:lstStyle/>
          <a:p>
            <a:pPr lvl="0"/>
            <a:r>
              <a:rPr lang="en-GB" sz="1600" b="0" i="0" dirty="0">
                <a:solidFill>
                  <a:schemeClr val="tx1"/>
                </a:solidFill>
                <a:effectLst/>
                <a:latin typeface="+mn-lt"/>
              </a:rPr>
              <a:t>@jisc.bsky.social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6D1984-9151-E8A9-419D-455D67A1F90B}"/>
              </a:ext>
            </a:extLst>
          </p:cNvPr>
          <p:cNvSpPr txBox="1"/>
          <p:nvPr userDrawn="1"/>
        </p:nvSpPr>
        <p:spPr>
          <a:xfrm>
            <a:off x="7620000" y="5969000"/>
            <a:ext cx="2859532" cy="246221"/>
          </a:xfrm>
          <a:prstGeom prst="rect">
            <a:avLst/>
          </a:prstGeom>
          <a:noFill/>
        </p:spPr>
        <p:txBody>
          <a:bodyPr wrap="square" tIns="0" rIns="0" bIns="0" anchor="ctr">
            <a:spAutoFit/>
          </a:bodyPr>
          <a:lstStyle/>
          <a:p>
            <a:pPr lvl="0"/>
            <a:r>
              <a:rPr lang="en-GB" sz="1600" b="0" i="0" dirty="0">
                <a:solidFill>
                  <a:schemeClr val="tx1"/>
                </a:solidFill>
                <a:effectLst/>
                <a:latin typeface="+mn-lt"/>
              </a:rPr>
              <a:t>@jiscsocial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8C9712-034F-FA56-7CA6-EEE9C956DEF7}"/>
              </a:ext>
            </a:extLst>
          </p:cNvPr>
          <p:cNvSpPr txBox="1"/>
          <p:nvPr userDrawn="1"/>
        </p:nvSpPr>
        <p:spPr>
          <a:xfrm>
            <a:off x="7620000" y="6357779"/>
            <a:ext cx="2859532" cy="246221"/>
          </a:xfrm>
          <a:prstGeom prst="rect">
            <a:avLst/>
          </a:prstGeom>
          <a:noFill/>
        </p:spPr>
        <p:txBody>
          <a:bodyPr wrap="square" tIns="0" rIns="0" bIns="0" anchor="ctr">
            <a:spAutoFit/>
          </a:bodyPr>
          <a:lstStyle/>
          <a:p>
            <a:pPr lvl="0"/>
            <a:r>
              <a:rPr lang="en-GB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linkedin.com/company/jisc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8" name="Graphic 37" descr="Jisc logo&#10;">
            <a:extLst>
              <a:ext uri="{FF2B5EF4-FFF2-40B4-BE49-F238E27FC236}">
                <a16:creationId xmlns:a16="http://schemas.microsoft.com/office/drawing/2014/main" id="{B8F19E67-77D9-0CC0-F8A9-0AF4FEEEE0E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83955" y="5335600"/>
            <a:ext cx="760400" cy="760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9731DA1-2FAC-0AA5-3ADC-2F41D1EB8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700000">
            <a:off x="499215" y="5262356"/>
            <a:ext cx="381000" cy="381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963149B-6566-0649-467F-0AB3532C0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774" y="4292030"/>
            <a:ext cx="357447" cy="3574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41B5CE-910B-8DB1-5F8F-223E940133F0}"/>
              </a:ext>
            </a:extLst>
          </p:cNvPr>
          <p:cNvSpPr txBox="1"/>
          <p:nvPr userDrawn="1"/>
        </p:nvSpPr>
        <p:spPr>
          <a:xfrm>
            <a:off x="1016000" y="4322973"/>
            <a:ext cx="3811072" cy="254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GB" sz="2000" b="0" i="0" dirty="0">
                <a:solidFill>
                  <a:schemeClr val="tx1"/>
                </a:solidFill>
                <a:effectLst/>
                <a:latin typeface="+mn-lt"/>
              </a:rPr>
              <a:t>help@jisc.ac.uk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377040-090C-C516-A33D-6A640001181C}"/>
              </a:ext>
            </a:extLst>
          </p:cNvPr>
          <p:cNvSpPr txBox="1"/>
          <p:nvPr userDrawn="1"/>
        </p:nvSpPr>
        <p:spPr>
          <a:xfrm>
            <a:off x="1016000" y="5334096"/>
            <a:ext cx="4064000" cy="2561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GB" sz="2000" b="0" i="0" dirty="0">
                <a:solidFill>
                  <a:schemeClr val="tx1"/>
                </a:solidFill>
                <a:effectLst/>
                <a:latin typeface="+mn-lt"/>
              </a:rPr>
              <a:t>jisc.ac.uk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86B71A-9D02-72BC-9390-E97CC701C335}"/>
              </a:ext>
            </a:extLst>
          </p:cNvPr>
          <p:cNvSpPr txBox="1"/>
          <p:nvPr userDrawn="1"/>
        </p:nvSpPr>
        <p:spPr>
          <a:xfrm>
            <a:off x="2203269" y="6103778"/>
            <a:ext cx="37882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Except where otherwise noted, this work is licensed under CC-BY-NC-ND.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E63DC-B33F-6777-5630-C031853AD5B3}"/>
              </a:ext>
            </a:extLst>
          </p:cNvPr>
          <p:cNvSpPr txBox="1"/>
          <p:nvPr userDrawn="1"/>
        </p:nvSpPr>
        <p:spPr>
          <a:xfrm>
            <a:off x="1014927" y="4826000"/>
            <a:ext cx="3811072" cy="254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GB" sz="2000" b="0" i="0" dirty="0">
                <a:solidFill>
                  <a:schemeClr val="tx1"/>
                </a:solidFill>
                <a:effectLst/>
                <a:latin typeface="+mn-lt"/>
              </a:rPr>
              <a:t>0300 300 2212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D5371F1-611F-5F3E-36AA-DE37D51CC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684" y="4746931"/>
            <a:ext cx="437790" cy="4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70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TRAP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FE221-3303-76FF-D415-18ADB37375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3726" y="2033262"/>
            <a:ext cx="5328274" cy="25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E09062-BA16-A76C-A32C-B639CC82B15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3725" y="2535642"/>
            <a:ext cx="5328275" cy="25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03FDC7-130C-095F-3A9C-A6EF7A7909F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5868" y="3030023"/>
            <a:ext cx="5325463" cy="2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Presenter email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3C9C8-F750-8C36-2F31-4646093A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261868" y="5842000"/>
            <a:ext cx="762000" cy="254000"/>
            <a:chOff x="3804" y="3810000"/>
            <a:chExt cx="762000" cy="254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86A180-1D92-E422-ADE9-F88D8863A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511804" y="3810000"/>
              <a:ext cx="254000" cy="25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C97ED5-E38A-BE15-4827-228D09E8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257804" y="3810000"/>
              <a:ext cx="254000" cy="25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A189113-A328-4F9F-766C-BEC881AAE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5400000">
              <a:off x="3804" y="3810000"/>
              <a:ext cx="254000" cy="25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F9731DA1-2FAC-0AA5-3ADC-2F41D1EB8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499215" y="4760084"/>
            <a:ext cx="381000" cy="381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963149B-6566-0649-467F-0AB3532C0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774" y="3789758"/>
            <a:ext cx="357447" cy="3574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41B5CE-910B-8DB1-5F8F-223E940133F0}"/>
              </a:ext>
            </a:extLst>
          </p:cNvPr>
          <p:cNvSpPr txBox="1"/>
          <p:nvPr userDrawn="1"/>
        </p:nvSpPr>
        <p:spPr>
          <a:xfrm>
            <a:off x="1016000" y="3820701"/>
            <a:ext cx="3811072" cy="254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GB" sz="2000" b="0" i="0" dirty="0">
                <a:solidFill>
                  <a:schemeClr val="tx1"/>
                </a:solidFill>
                <a:effectLst/>
                <a:latin typeface="+mn-lt"/>
              </a:rPr>
              <a:t>help@jisc.ac.uk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377040-090C-C516-A33D-6A640001181C}"/>
              </a:ext>
            </a:extLst>
          </p:cNvPr>
          <p:cNvSpPr txBox="1"/>
          <p:nvPr userDrawn="1"/>
        </p:nvSpPr>
        <p:spPr>
          <a:xfrm>
            <a:off x="1016000" y="4831824"/>
            <a:ext cx="4064000" cy="2561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GB" sz="2000" b="0" i="0" dirty="0">
                <a:solidFill>
                  <a:schemeClr val="tx1"/>
                </a:solidFill>
                <a:effectLst/>
                <a:latin typeface="+mn-lt"/>
              </a:rPr>
              <a:t>jisc.ac.uk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E63DC-B33F-6777-5630-C031853AD5B3}"/>
              </a:ext>
            </a:extLst>
          </p:cNvPr>
          <p:cNvSpPr txBox="1"/>
          <p:nvPr userDrawn="1"/>
        </p:nvSpPr>
        <p:spPr>
          <a:xfrm>
            <a:off x="1014927" y="4323728"/>
            <a:ext cx="3811072" cy="25400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GB" sz="2000" b="0" i="0" dirty="0">
                <a:solidFill>
                  <a:schemeClr val="tx1"/>
                </a:solidFill>
                <a:effectLst/>
                <a:latin typeface="+mn-lt"/>
              </a:rPr>
              <a:t>0300 300 2212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D5371F1-611F-5F3E-36AA-DE37D51CC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684" y="4244659"/>
            <a:ext cx="437790" cy="437790"/>
          </a:xfrm>
          <a:prstGeom prst="rect">
            <a:avLst/>
          </a:prstGeom>
        </p:spPr>
      </p:pic>
      <p:pic>
        <p:nvPicPr>
          <p:cNvPr id="6" name="Graphic 5" descr="Jisc: for the future of education and research">
            <a:extLst>
              <a:ext uri="{FF2B5EF4-FFF2-40B4-BE49-F238E27FC236}">
                <a16:creationId xmlns:a16="http://schemas.microsoft.com/office/drawing/2014/main" id="{E487B674-5F52-B76B-1517-8D06628CCB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000" y="508000"/>
            <a:ext cx="6318000" cy="75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F63FE5-BA15-0708-C3ED-624D7516D5B6}"/>
              </a:ext>
            </a:extLst>
          </p:cNvPr>
          <p:cNvSpPr txBox="1"/>
          <p:nvPr userDrawn="1"/>
        </p:nvSpPr>
        <p:spPr>
          <a:xfrm>
            <a:off x="511804" y="-833620"/>
            <a:ext cx="3810000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Closing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7828DF-DE95-E22B-8769-163BD1FD7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6000" y="3302000"/>
            <a:ext cx="3556000" cy="3555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F0982B-0F49-3F01-EB01-AF566EACF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956" y="5072113"/>
            <a:ext cx="1417275" cy="51194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F4A896F-F57A-4CC9-893D-5898C031E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96903" y="3589612"/>
            <a:ext cx="253999" cy="2243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4AD5FF5-F6CF-445A-922C-A4245AE5F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96902" y="3931766"/>
            <a:ext cx="254000" cy="254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68BB99C-AA86-E095-A002-55755C15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73956" y="4303554"/>
            <a:ext cx="299892" cy="2998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D12499-18AA-6600-2079-49085A019575}"/>
              </a:ext>
            </a:extLst>
          </p:cNvPr>
          <p:cNvSpPr txBox="1"/>
          <p:nvPr userDrawn="1"/>
        </p:nvSpPr>
        <p:spPr>
          <a:xfrm>
            <a:off x="9161187" y="3565227"/>
            <a:ext cx="2791056" cy="246221"/>
          </a:xfrm>
          <a:prstGeom prst="rect">
            <a:avLst/>
          </a:prstGeom>
          <a:noFill/>
        </p:spPr>
        <p:txBody>
          <a:bodyPr wrap="square" tIns="0" rIns="0" bIns="0" anchor="ctr">
            <a:spAutoFit/>
          </a:bodyPr>
          <a:lstStyle/>
          <a:p>
            <a:pPr lvl="0"/>
            <a:r>
              <a:rPr lang="en-GB" sz="1600" b="0" i="0" dirty="0">
                <a:solidFill>
                  <a:schemeClr val="tx1"/>
                </a:solidFill>
                <a:effectLst/>
                <a:latin typeface="+mn-lt"/>
              </a:rPr>
              <a:t>@jisc.bsky.social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213CC-7CA6-3803-07DE-AAFF8B50F397}"/>
              </a:ext>
            </a:extLst>
          </p:cNvPr>
          <p:cNvSpPr txBox="1"/>
          <p:nvPr userDrawn="1"/>
        </p:nvSpPr>
        <p:spPr>
          <a:xfrm>
            <a:off x="9158243" y="3948403"/>
            <a:ext cx="2859532" cy="246221"/>
          </a:xfrm>
          <a:prstGeom prst="rect">
            <a:avLst/>
          </a:prstGeom>
          <a:noFill/>
        </p:spPr>
        <p:txBody>
          <a:bodyPr wrap="square" tIns="0" rIns="0" bIns="0" anchor="ctr">
            <a:spAutoFit/>
          </a:bodyPr>
          <a:lstStyle/>
          <a:p>
            <a:pPr lvl="0"/>
            <a:r>
              <a:rPr lang="en-GB" sz="1600" b="0" i="0" dirty="0">
                <a:solidFill>
                  <a:schemeClr val="tx1"/>
                </a:solidFill>
                <a:effectLst/>
                <a:latin typeface="+mn-lt"/>
              </a:rPr>
              <a:t>@jiscsocial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A55A4-EE64-BC08-F2AB-B1DC5A5ECB17}"/>
              </a:ext>
            </a:extLst>
          </p:cNvPr>
          <p:cNvSpPr txBox="1"/>
          <p:nvPr userDrawn="1"/>
        </p:nvSpPr>
        <p:spPr>
          <a:xfrm>
            <a:off x="9158243" y="4337182"/>
            <a:ext cx="2859532" cy="246221"/>
          </a:xfrm>
          <a:prstGeom prst="rect">
            <a:avLst/>
          </a:prstGeom>
          <a:noFill/>
        </p:spPr>
        <p:txBody>
          <a:bodyPr wrap="square" tIns="0" rIns="0" bIns="0" anchor="ctr">
            <a:spAutoFit/>
          </a:bodyPr>
          <a:lstStyle/>
          <a:p>
            <a:pPr lvl="0"/>
            <a:r>
              <a:rPr lang="en-GB" sz="1600" b="0" i="0" u="none" strike="noStrike" dirty="0">
                <a:solidFill>
                  <a:schemeClr val="tx1"/>
                </a:solidFill>
                <a:effectLst/>
                <a:latin typeface="+mn-lt"/>
              </a:rPr>
              <a:t>linkedin.com/company/jisc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8FBD53-4032-E9FB-5B94-36C2B191C85E}"/>
              </a:ext>
            </a:extLst>
          </p:cNvPr>
          <p:cNvSpPr txBox="1"/>
          <p:nvPr userDrawn="1"/>
        </p:nvSpPr>
        <p:spPr>
          <a:xfrm>
            <a:off x="8900914" y="5842000"/>
            <a:ext cx="30640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</a:rPr>
              <a:t>Except where otherwise noted, this work is licensed under CC-BY-NC-ND.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0BD367-4F03-3982-99AF-E97A641D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41565" y="2796432"/>
            <a:ext cx="504000" cy="5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80B6CB-5F42-FE88-01A7-C69E3F7E4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6686" y="3300774"/>
            <a:ext cx="504879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CEF30C-9B08-20C9-C9B8-A002FFEFE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6686" y="2796432"/>
            <a:ext cx="504879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75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RAPLIN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532D45C-382A-8A81-152A-CCE6C70E79A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3600" y="5095510"/>
            <a:ext cx="83804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9313D-E42B-2C02-62D3-2F8DA968D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3600" y="3302000"/>
            <a:ext cx="8380400" cy="1770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F4151-62AA-0C23-BC9A-D9E9859F3681}"/>
              </a:ext>
            </a:extLst>
          </p:cNvPr>
          <p:cNvSpPr/>
          <p:nvPr userDrawn="1"/>
        </p:nvSpPr>
        <p:spPr>
          <a:xfrm>
            <a:off x="10668000" y="5333865"/>
            <a:ext cx="1527201" cy="152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 descr="Jisc: for the future of education and research">
            <a:extLst>
              <a:ext uri="{FF2B5EF4-FFF2-40B4-BE49-F238E27FC236}">
                <a16:creationId xmlns:a16="http://schemas.microsoft.com/office/drawing/2014/main" id="{DDD33347-43B7-B2EF-FABC-C2A2A1975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200" y="763200"/>
            <a:ext cx="6318000" cy="756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A28B89E-200B-EF51-8A72-7546370B6687}"/>
              </a:ext>
            </a:extLst>
          </p:cNvPr>
          <p:cNvGrpSpPr/>
          <p:nvPr userDrawn="1"/>
        </p:nvGrpSpPr>
        <p:grpSpPr>
          <a:xfrm rot="5400000">
            <a:off x="10160000" y="1270000"/>
            <a:ext cx="1524000" cy="508000"/>
            <a:chOff x="762000" y="1524000"/>
            <a:chExt cx="1524000" cy="50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41A77B-37BE-F8FC-3996-F3B7E74BF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70000" y="1524000"/>
              <a:ext cx="5080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5A1D73-C193-A2F0-1C3A-18E64788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2000" y="15240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E93D76-F2C5-FA42-4EAA-D0B67F80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78000" y="1524000"/>
              <a:ext cx="5080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1640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RAPLIN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532D45C-382A-8A81-152A-CCE6C70E79A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3600" y="5095510"/>
            <a:ext cx="83804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9313D-E42B-2C02-62D3-2F8DA968D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3600" y="3302000"/>
            <a:ext cx="8380400" cy="1770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F4151-62AA-0C23-BC9A-D9E9859F3681}"/>
              </a:ext>
            </a:extLst>
          </p:cNvPr>
          <p:cNvSpPr/>
          <p:nvPr userDrawn="1"/>
        </p:nvSpPr>
        <p:spPr>
          <a:xfrm>
            <a:off x="10668000" y="5333865"/>
            <a:ext cx="1527201" cy="152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 descr="Jisc: Powering the future of education and research">
            <a:extLst>
              <a:ext uri="{FF2B5EF4-FFF2-40B4-BE49-F238E27FC236}">
                <a16:creationId xmlns:a16="http://schemas.microsoft.com/office/drawing/2014/main" id="{CB4C4682-8BD0-0EF3-287C-28E63604A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2000"/>
            <a:ext cx="7380000" cy="756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69BE404-304D-5DD0-148B-DA324D24F962}"/>
              </a:ext>
            </a:extLst>
          </p:cNvPr>
          <p:cNvGrpSpPr/>
          <p:nvPr userDrawn="1"/>
        </p:nvGrpSpPr>
        <p:grpSpPr>
          <a:xfrm rot="5400000">
            <a:off x="10160000" y="1270000"/>
            <a:ext cx="1524000" cy="508000"/>
            <a:chOff x="762000" y="1524000"/>
            <a:chExt cx="1524000" cy="50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3444DB-D6C0-F54E-F5F7-B0C46F271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70000" y="1524000"/>
              <a:ext cx="5080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537347-D469-FF06-292D-EE0FC748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2000" y="15240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4E43BD-D0C8-9BAE-83EA-5FF51D5DE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78000" y="1524000"/>
              <a:ext cx="5080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8541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RAPLIN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532D45C-382A-8A81-152A-CCE6C70E79A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3600" y="5095510"/>
            <a:ext cx="83804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9313D-E42B-2C02-62D3-2F8DA968D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3600" y="3302000"/>
            <a:ext cx="8380400" cy="1770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F4151-62AA-0C23-BC9A-D9E9859F3681}"/>
              </a:ext>
            </a:extLst>
          </p:cNvPr>
          <p:cNvSpPr/>
          <p:nvPr userDrawn="1"/>
        </p:nvSpPr>
        <p:spPr>
          <a:xfrm>
            <a:off x="10668000" y="5333865"/>
            <a:ext cx="1527201" cy="152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Jisc: Protecting the future of education and research">
            <a:extLst>
              <a:ext uri="{FF2B5EF4-FFF2-40B4-BE49-F238E27FC236}">
                <a16:creationId xmlns:a16="http://schemas.microsoft.com/office/drawing/2014/main" id="{805614F2-70BD-D819-D62C-215C8F62C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2000"/>
            <a:ext cx="7380000" cy="756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C6E47-F89F-A277-B1AD-62AD35B9E5D2}"/>
              </a:ext>
            </a:extLst>
          </p:cNvPr>
          <p:cNvGrpSpPr/>
          <p:nvPr userDrawn="1"/>
        </p:nvGrpSpPr>
        <p:grpSpPr>
          <a:xfrm rot="5400000">
            <a:off x="10160000" y="1270000"/>
            <a:ext cx="1524000" cy="508000"/>
            <a:chOff x="762000" y="1524000"/>
            <a:chExt cx="1524000" cy="50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6A3849-F9CE-2CFB-8634-830C785AE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70000" y="1524000"/>
              <a:ext cx="5080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518972-C748-473A-0510-4DA256B92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2000" y="15240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E0A8F0-44BF-F4A0-B63A-41DBD5E15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78000" y="1524000"/>
              <a:ext cx="5080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035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RAPLIN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532D45C-382A-8A81-152A-CCE6C70E79A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3600" y="5095510"/>
            <a:ext cx="83804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9313D-E42B-2C02-62D3-2F8DA968D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3600" y="3302000"/>
            <a:ext cx="8380400" cy="1770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F4151-62AA-0C23-BC9A-D9E9859F3681}"/>
              </a:ext>
            </a:extLst>
          </p:cNvPr>
          <p:cNvSpPr/>
          <p:nvPr userDrawn="1"/>
        </p:nvSpPr>
        <p:spPr>
          <a:xfrm>
            <a:off x="10668000" y="5333865"/>
            <a:ext cx="1527201" cy="152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C6E47-F89F-A277-B1AD-62AD35B9E5D2}"/>
              </a:ext>
            </a:extLst>
          </p:cNvPr>
          <p:cNvGrpSpPr/>
          <p:nvPr userDrawn="1"/>
        </p:nvGrpSpPr>
        <p:grpSpPr>
          <a:xfrm rot="5400000">
            <a:off x="10160000" y="1270000"/>
            <a:ext cx="1524000" cy="508000"/>
            <a:chOff x="762000" y="1524000"/>
            <a:chExt cx="1524000" cy="50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6A3849-F9CE-2CFB-8634-830C785AE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70000" y="1524000"/>
              <a:ext cx="5080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518972-C748-473A-0510-4DA256B92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2000" y="15240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E0A8F0-44BF-F4A0-B63A-41DBD5E15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78000" y="1524000"/>
              <a:ext cx="5080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Graphic 3" descr="Jisc: Shaping the future of education and research">
            <a:extLst>
              <a:ext uri="{FF2B5EF4-FFF2-40B4-BE49-F238E27FC236}">
                <a16:creationId xmlns:a16="http://schemas.microsoft.com/office/drawing/2014/main" id="{5F3A3C6B-BE41-D79D-536E-83EAE3EC2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2000"/>
            <a:ext cx="7380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0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RAPLIN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532D45C-382A-8A81-152A-CCE6C70E79A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3600" y="5095510"/>
            <a:ext cx="83804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9313D-E42B-2C02-62D3-2F8DA968D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3600" y="3302000"/>
            <a:ext cx="8380400" cy="1770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F4151-62AA-0C23-BC9A-D9E9859F3681}"/>
              </a:ext>
            </a:extLst>
          </p:cNvPr>
          <p:cNvSpPr/>
          <p:nvPr userDrawn="1"/>
        </p:nvSpPr>
        <p:spPr>
          <a:xfrm>
            <a:off x="10668000" y="5333865"/>
            <a:ext cx="1527201" cy="152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C6E47-F89F-A277-B1AD-62AD35B9E5D2}"/>
              </a:ext>
            </a:extLst>
          </p:cNvPr>
          <p:cNvGrpSpPr/>
          <p:nvPr userDrawn="1"/>
        </p:nvGrpSpPr>
        <p:grpSpPr>
          <a:xfrm rot="5400000">
            <a:off x="10160000" y="1270000"/>
            <a:ext cx="1524000" cy="508000"/>
            <a:chOff x="762000" y="1524000"/>
            <a:chExt cx="1524000" cy="50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6A3849-F9CE-2CFB-8634-830C785AE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70000" y="1524000"/>
              <a:ext cx="5080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518972-C748-473A-0510-4DA256B92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2000" y="15240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E0A8F0-44BF-F4A0-B63A-41DBD5E15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78000" y="1524000"/>
              <a:ext cx="5080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Graphic 6" descr="Jisc: Connecting the future of education and research">
            <a:extLst>
              <a:ext uri="{FF2B5EF4-FFF2-40B4-BE49-F238E27FC236}">
                <a16:creationId xmlns:a16="http://schemas.microsoft.com/office/drawing/2014/main" id="{66AAB9DD-29B1-92EC-5C71-2BC2BA3C0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2000"/>
            <a:ext cx="7380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42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RAPLINE 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E532D45C-382A-8A81-152A-CCE6C70E79A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3600" y="5095510"/>
            <a:ext cx="8380400" cy="1000490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79313D-E42B-2C02-62D3-2F8DA968DF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63600" y="3302000"/>
            <a:ext cx="8380400" cy="177089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F4151-62AA-0C23-BC9A-D9E9859F3681}"/>
              </a:ext>
            </a:extLst>
          </p:cNvPr>
          <p:cNvSpPr/>
          <p:nvPr userDrawn="1"/>
        </p:nvSpPr>
        <p:spPr>
          <a:xfrm>
            <a:off x="10668000" y="5333865"/>
            <a:ext cx="1527201" cy="152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C6E47-F89F-A277-B1AD-62AD35B9E5D2}"/>
              </a:ext>
            </a:extLst>
          </p:cNvPr>
          <p:cNvGrpSpPr/>
          <p:nvPr userDrawn="1"/>
        </p:nvGrpSpPr>
        <p:grpSpPr>
          <a:xfrm rot="5400000">
            <a:off x="10160000" y="1270000"/>
            <a:ext cx="1524000" cy="508000"/>
            <a:chOff x="762000" y="1524000"/>
            <a:chExt cx="1524000" cy="50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6A3849-F9CE-2CFB-8634-830C785AE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70000" y="1524000"/>
              <a:ext cx="508000" cy="5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518972-C748-473A-0510-4DA256B92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2000" y="1524000"/>
              <a:ext cx="508000" cy="5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E0A8F0-44BF-F4A0-B63A-41DBD5E15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78000" y="1524000"/>
              <a:ext cx="508000" cy="5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Graphic 3" descr="Jisc: Leading the future of education and research">
            <a:extLst>
              <a:ext uri="{FF2B5EF4-FFF2-40B4-BE49-F238E27FC236}">
                <a16:creationId xmlns:a16="http://schemas.microsoft.com/office/drawing/2014/main" id="{DFD7D18C-E726-D7FC-62C6-C656CC9E8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2000"/>
            <a:ext cx="7415143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53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92" r:id="rId3"/>
    <p:sldLayoutId id="2147483810" r:id="rId4"/>
    <p:sldLayoutId id="2147483811" r:id="rId5"/>
    <p:sldLayoutId id="2147483813" r:id="rId6"/>
    <p:sldLayoutId id="2147483814" r:id="rId7"/>
    <p:sldLayoutId id="2147483815" r:id="rId8"/>
    <p:sldLayoutId id="2147483816" r:id="rId9"/>
    <p:sldLayoutId id="2147483812" r:id="rId10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320" userDrawn="1">
          <p15:clr>
            <a:srgbClr val="F26B43"/>
          </p15:clr>
        </p15:guide>
        <p15:guide id="5" pos="480" userDrawn="1">
          <p15:clr>
            <a:srgbClr val="F26B43"/>
          </p15:clr>
        </p15:guide>
        <p15:guide id="6" pos="640" userDrawn="1">
          <p15:clr>
            <a:srgbClr val="F26B43"/>
          </p15:clr>
        </p15:guide>
        <p15:guide id="7" pos="80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1120" userDrawn="1">
          <p15:clr>
            <a:srgbClr val="F26B43"/>
          </p15:clr>
        </p15:guide>
        <p15:guide id="10" pos="1280" userDrawn="1">
          <p15:clr>
            <a:srgbClr val="F26B43"/>
          </p15:clr>
        </p15:guide>
        <p15:guide id="11" pos="1440" userDrawn="1">
          <p15:clr>
            <a:srgbClr val="F26B43"/>
          </p15:clr>
        </p15:guide>
        <p15:guide id="12" pos="1600" userDrawn="1">
          <p15:clr>
            <a:srgbClr val="F26B43"/>
          </p15:clr>
        </p15:guide>
        <p15:guide id="13" pos="1760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80" userDrawn="1">
          <p15:clr>
            <a:srgbClr val="F26B43"/>
          </p15:clr>
        </p15:guide>
        <p15:guide id="16" pos="2240" userDrawn="1">
          <p15:clr>
            <a:srgbClr val="F26B43"/>
          </p15:clr>
        </p15:guide>
        <p15:guide id="17" pos="2400" userDrawn="1">
          <p15:clr>
            <a:srgbClr val="F26B43"/>
          </p15:clr>
        </p15:guide>
        <p15:guide id="18" pos="2560" userDrawn="1">
          <p15:clr>
            <a:srgbClr val="F26B43"/>
          </p15:clr>
        </p15:guide>
        <p15:guide id="19" pos="2720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3040" userDrawn="1">
          <p15:clr>
            <a:srgbClr val="F26B43"/>
          </p15:clr>
        </p15:guide>
        <p15:guide id="22" pos="3200" userDrawn="1">
          <p15:clr>
            <a:srgbClr val="F26B43"/>
          </p15:clr>
        </p15:guide>
        <p15:guide id="23" pos="3360" userDrawn="1">
          <p15:clr>
            <a:srgbClr val="F26B43"/>
          </p15:clr>
        </p15:guide>
        <p15:guide id="24" pos="3520" userDrawn="1">
          <p15:clr>
            <a:srgbClr val="F26B43"/>
          </p15:clr>
        </p15:guide>
        <p15:guide id="25" pos="3680" userDrawn="1">
          <p15:clr>
            <a:srgbClr val="F26B43"/>
          </p15:clr>
        </p15:guide>
        <p15:guide id="26" pos="3840" userDrawn="1">
          <p15:clr>
            <a:srgbClr val="F26B43"/>
          </p15:clr>
        </p15:guide>
        <p15:guide id="27" pos="4000" userDrawn="1">
          <p15:clr>
            <a:srgbClr val="F26B43"/>
          </p15:clr>
        </p15:guide>
        <p15:guide id="28" pos="4160" userDrawn="1">
          <p15:clr>
            <a:srgbClr val="F26B43"/>
          </p15:clr>
        </p15:guide>
        <p15:guide id="29" pos="4320" userDrawn="1">
          <p15:clr>
            <a:srgbClr val="F26B43"/>
          </p15:clr>
        </p15:guide>
        <p15:guide id="30" pos="4480" userDrawn="1">
          <p15:clr>
            <a:srgbClr val="F26B43"/>
          </p15:clr>
        </p15:guide>
        <p15:guide id="31" pos="4640" userDrawn="1">
          <p15:clr>
            <a:srgbClr val="F26B43"/>
          </p15:clr>
        </p15:guide>
        <p15:guide id="32" pos="4800" userDrawn="1">
          <p15:clr>
            <a:srgbClr val="F26B43"/>
          </p15:clr>
        </p15:guide>
        <p15:guide id="33" pos="4960" userDrawn="1">
          <p15:clr>
            <a:srgbClr val="F26B43"/>
          </p15:clr>
        </p15:guide>
        <p15:guide id="34" pos="5120" userDrawn="1">
          <p15:clr>
            <a:srgbClr val="F26B43"/>
          </p15:clr>
        </p15:guide>
        <p15:guide id="35" pos="5280" userDrawn="1">
          <p15:clr>
            <a:srgbClr val="F26B43"/>
          </p15:clr>
        </p15:guide>
        <p15:guide id="36" pos="5440" userDrawn="1">
          <p15:clr>
            <a:srgbClr val="F26B43"/>
          </p15:clr>
        </p15:guide>
        <p15:guide id="37" pos="5600" userDrawn="1">
          <p15:clr>
            <a:srgbClr val="F26B43"/>
          </p15:clr>
        </p15:guide>
        <p15:guide id="38" pos="5760" userDrawn="1">
          <p15:clr>
            <a:srgbClr val="F26B43"/>
          </p15:clr>
        </p15:guide>
        <p15:guide id="39" pos="5920" userDrawn="1">
          <p15:clr>
            <a:srgbClr val="F26B43"/>
          </p15:clr>
        </p15:guide>
        <p15:guide id="40" pos="6080" userDrawn="1">
          <p15:clr>
            <a:srgbClr val="F26B43"/>
          </p15:clr>
        </p15:guide>
        <p15:guide id="41" pos="6240" userDrawn="1">
          <p15:clr>
            <a:srgbClr val="F26B43"/>
          </p15:clr>
        </p15:guide>
        <p15:guide id="42" pos="6400" userDrawn="1">
          <p15:clr>
            <a:srgbClr val="F26B43"/>
          </p15:clr>
        </p15:guide>
        <p15:guide id="43" pos="6560" userDrawn="1">
          <p15:clr>
            <a:srgbClr val="F26B43"/>
          </p15:clr>
        </p15:guide>
        <p15:guide id="44" pos="6720" userDrawn="1">
          <p15:clr>
            <a:srgbClr val="F26B43"/>
          </p15:clr>
        </p15:guide>
        <p15:guide id="45" pos="6880" userDrawn="1">
          <p15:clr>
            <a:srgbClr val="F26B43"/>
          </p15:clr>
        </p15:guide>
        <p15:guide id="46" pos="7040" userDrawn="1">
          <p15:clr>
            <a:srgbClr val="F26B43"/>
          </p15:clr>
        </p15:guide>
        <p15:guide id="47" pos="7200" userDrawn="1">
          <p15:clr>
            <a:srgbClr val="F26B43"/>
          </p15:clr>
        </p15:guide>
        <p15:guide id="48" pos="7360" userDrawn="1">
          <p15:clr>
            <a:srgbClr val="F26B43"/>
          </p15:clr>
        </p15:guide>
        <p15:guide id="49" pos="7520" userDrawn="1">
          <p15:clr>
            <a:srgbClr val="F26B43"/>
          </p15:clr>
        </p15:guide>
        <p15:guide id="50" orient="horz" userDrawn="1">
          <p15:clr>
            <a:srgbClr val="F26B43"/>
          </p15:clr>
        </p15:guide>
        <p15:guide id="51" orient="horz" pos="4320" userDrawn="1">
          <p15:clr>
            <a:srgbClr val="F26B43"/>
          </p15:clr>
        </p15:guide>
        <p15:guide id="52" orient="horz" pos="160" userDrawn="1">
          <p15:clr>
            <a:srgbClr val="F26B43"/>
          </p15:clr>
        </p15:guide>
        <p15:guide id="53" orient="horz" pos="320" userDrawn="1">
          <p15:clr>
            <a:srgbClr val="F26B43"/>
          </p15:clr>
        </p15:guide>
        <p15:guide id="54" orient="horz" pos="480" userDrawn="1">
          <p15:clr>
            <a:srgbClr val="F26B43"/>
          </p15:clr>
        </p15:guide>
        <p15:guide id="55" orient="horz" pos="640" userDrawn="1">
          <p15:clr>
            <a:srgbClr val="F26B43"/>
          </p15:clr>
        </p15:guide>
        <p15:guide id="56" orient="horz" pos="800" userDrawn="1">
          <p15:clr>
            <a:srgbClr val="F26B43"/>
          </p15:clr>
        </p15:guide>
        <p15:guide id="57" orient="horz" pos="960" userDrawn="1">
          <p15:clr>
            <a:srgbClr val="F26B43"/>
          </p15:clr>
        </p15:guide>
        <p15:guide id="58" orient="horz" pos="1120" userDrawn="1">
          <p15:clr>
            <a:srgbClr val="F26B43"/>
          </p15:clr>
        </p15:guide>
        <p15:guide id="59" orient="horz" pos="1280" userDrawn="1">
          <p15:clr>
            <a:srgbClr val="F26B43"/>
          </p15:clr>
        </p15:guide>
        <p15:guide id="60" orient="horz" pos="1440" userDrawn="1">
          <p15:clr>
            <a:srgbClr val="F26B43"/>
          </p15:clr>
        </p15:guide>
        <p15:guide id="61" orient="horz" pos="1600" userDrawn="1">
          <p15:clr>
            <a:srgbClr val="F26B43"/>
          </p15:clr>
        </p15:guide>
        <p15:guide id="62" orient="horz" pos="1760" userDrawn="1">
          <p15:clr>
            <a:srgbClr val="F26B43"/>
          </p15:clr>
        </p15:guide>
        <p15:guide id="63" orient="horz" pos="1920" userDrawn="1">
          <p15:clr>
            <a:srgbClr val="F26B43"/>
          </p15:clr>
        </p15:guide>
        <p15:guide id="64" orient="horz" pos="2080" userDrawn="1">
          <p15:clr>
            <a:srgbClr val="F26B43"/>
          </p15:clr>
        </p15:guide>
        <p15:guide id="65" orient="horz" pos="2240" userDrawn="1">
          <p15:clr>
            <a:srgbClr val="F26B43"/>
          </p15:clr>
        </p15:guide>
        <p15:guide id="66" orient="horz" pos="2400" userDrawn="1">
          <p15:clr>
            <a:srgbClr val="F26B43"/>
          </p15:clr>
        </p15:guide>
        <p15:guide id="67" orient="horz" pos="2560" userDrawn="1">
          <p15:clr>
            <a:srgbClr val="F26B43"/>
          </p15:clr>
        </p15:guide>
        <p15:guide id="68" orient="horz" pos="2720" userDrawn="1">
          <p15:clr>
            <a:srgbClr val="F26B43"/>
          </p15:clr>
        </p15:guide>
        <p15:guide id="69" orient="horz" pos="2880" userDrawn="1">
          <p15:clr>
            <a:srgbClr val="F26B43"/>
          </p15:clr>
        </p15:guide>
        <p15:guide id="70" orient="horz" pos="3040" userDrawn="1">
          <p15:clr>
            <a:srgbClr val="F26B43"/>
          </p15:clr>
        </p15:guide>
        <p15:guide id="71" orient="horz" pos="3200" userDrawn="1">
          <p15:clr>
            <a:srgbClr val="F26B43"/>
          </p15:clr>
        </p15:guide>
        <p15:guide id="72" orient="horz" pos="3360" userDrawn="1">
          <p15:clr>
            <a:srgbClr val="F26B43"/>
          </p15:clr>
        </p15:guide>
        <p15:guide id="73" orient="horz" pos="3520" userDrawn="1">
          <p15:clr>
            <a:srgbClr val="F26B43"/>
          </p15:clr>
        </p15:guide>
        <p15:guide id="74" orient="horz" pos="3680" userDrawn="1">
          <p15:clr>
            <a:srgbClr val="F26B43"/>
          </p15:clr>
        </p15:guide>
        <p15:guide id="75" orient="horz" pos="3840" userDrawn="1">
          <p15:clr>
            <a:srgbClr val="F26B43"/>
          </p15:clr>
        </p15:guide>
        <p15:guide id="76" orient="horz" pos="4000" userDrawn="1">
          <p15:clr>
            <a:srgbClr val="F26B43"/>
          </p15:clr>
        </p15:guide>
        <p15:guide id="77" orient="horz" pos="4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3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93" r:id="rId2"/>
    <p:sldLayoutId id="2147483807" r:id="rId3"/>
    <p:sldLayoutId id="2147483778" r:id="rId4"/>
    <p:sldLayoutId id="2147483808" r:id="rId5"/>
    <p:sldLayoutId id="2147483809" r:id="rId6"/>
    <p:sldLayoutId id="2147483818" r:id="rId7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320" userDrawn="1">
          <p15:clr>
            <a:srgbClr val="F26B43"/>
          </p15:clr>
        </p15:guide>
        <p15:guide id="5" pos="480" userDrawn="1">
          <p15:clr>
            <a:srgbClr val="F26B43"/>
          </p15:clr>
        </p15:guide>
        <p15:guide id="6" pos="640" userDrawn="1">
          <p15:clr>
            <a:srgbClr val="F26B43"/>
          </p15:clr>
        </p15:guide>
        <p15:guide id="7" pos="80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1120" userDrawn="1">
          <p15:clr>
            <a:srgbClr val="F26B43"/>
          </p15:clr>
        </p15:guide>
        <p15:guide id="10" pos="1280" userDrawn="1">
          <p15:clr>
            <a:srgbClr val="F26B43"/>
          </p15:clr>
        </p15:guide>
        <p15:guide id="11" pos="1440" userDrawn="1">
          <p15:clr>
            <a:srgbClr val="F26B43"/>
          </p15:clr>
        </p15:guide>
        <p15:guide id="12" pos="1600" userDrawn="1">
          <p15:clr>
            <a:srgbClr val="F26B43"/>
          </p15:clr>
        </p15:guide>
        <p15:guide id="13" pos="1760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80" userDrawn="1">
          <p15:clr>
            <a:srgbClr val="F26B43"/>
          </p15:clr>
        </p15:guide>
        <p15:guide id="16" pos="2240" userDrawn="1">
          <p15:clr>
            <a:srgbClr val="F26B43"/>
          </p15:clr>
        </p15:guide>
        <p15:guide id="17" pos="2400" userDrawn="1">
          <p15:clr>
            <a:srgbClr val="F26B43"/>
          </p15:clr>
        </p15:guide>
        <p15:guide id="18" pos="2560" userDrawn="1">
          <p15:clr>
            <a:srgbClr val="F26B43"/>
          </p15:clr>
        </p15:guide>
        <p15:guide id="19" pos="2720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3040" userDrawn="1">
          <p15:clr>
            <a:srgbClr val="F26B43"/>
          </p15:clr>
        </p15:guide>
        <p15:guide id="22" pos="3200" userDrawn="1">
          <p15:clr>
            <a:srgbClr val="F26B43"/>
          </p15:clr>
        </p15:guide>
        <p15:guide id="23" pos="3360" userDrawn="1">
          <p15:clr>
            <a:srgbClr val="F26B43"/>
          </p15:clr>
        </p15:guide>
        <p15:guide id="24" pos="3520" userDrawn="1">
          <p15:clr>
            <a:srgbClr val="F26B43"/>
          </p15:clr>
        </p15:guide>
        <p15:guide id="25" pos="3680" userDrawn="1">
          <p15:clr>
            <a:srgbClr val="F26B43"/>
          </p15:clr>
        </p15:guide>
        <p15:guide id="26" pos="3840" userDrawn="1">
          <p15:clr>
            <a:srgbClr val="F26B43"/>
          </p15:clr>
        </p15:guide>
        <p15:guide id="27" pos="4000" userDrawn="1">
          <p15:clr>
            <a:srgbClr val="F26B43"/>
          </p15:clr>
        </p15:guide>
        <p15:guide id="28" pos="4160" userDrawn="1">
          <p15:clr>
            <a:srgbClr val="F26B43"/>
          </p15:clr>
        </p15:guide>
        <p15:guide id="29" pos="4320" userDrawn="1">
          <p15:clr>
            <a:srgbClr val="F26B43"/>
          </p15:clr>
        </p15:guide>
        <p15:guide id="30" pos="4480" userDrawn="1">
          <p15:clr>
            <a:srgbClr val="F26B43"/>
          </p15:clr>
        </p15:guide>
        <p15:guide id="31" pos="4640" userDrawn="1">
          <p15:clr>
            <a:srgbClr val="F26B43"/>
          </p15:clr>
        </p15:guide>
        <p15:guide id="32" pos="4800" userDrawn="1">
          <p15:clr>
            <a:srgbClr val="F26B43"/>
          </p15:clr>
        </p15:guide>
        <p15:guide id="33" pos="4960" userDrawn="1">
          <p15:clr>
            <a:srgbClr val="F26B43"/>
          </p15:clr>
        </p15:guide>
        <p15:guide id="34" pos="5120" userDrawn="1">
          <p15:clr>
            <a:srgbClr val="F26B43"/>
          </p15:clr>
        </p15:guide>
        <p15:guide id="35" pos="5280" userDrawn="1">
          <p15:clr>
            <a:srgbClr val="F26B43"/>
          </p15:clr>
        </p15:guide>
        <p15:guide id="36" pos="5440" userDrawn="1">
          <p15:clr>
            <a:srgbClr val="F26B43"/>
          </p15:clr>
        </p15:guide>
        <p15:guide id="37" pos="5600" userDrawn="1">
          <p15:clr>
            <a:srgbClr val="F26B43"/>
          </p15:clr>
        </p15:guide>
        <p15:guide id="38" pos="5760" userDrawn="1">
          <p15:clr>
            <a:srgbClr val="F26B43"/>
          </p15:clr>
        </p15:guide>
        <p15:guide id="39" pos="5920" userDrawn="1">
          <p15:clr>
            <a:srgbClr val="F26B43"/>
          </p15:clr>
        </p15:guide>
        <p15:guide id="40" pos="6080" userDrawn="1">
          <p15:clr>
            <a:srgbClr val="F26B43"/>
          </p15:clr>
        </p15:guide>
        <p15:guide id="41" pos="6240" userDrawn="1">
          <p15:clr>
            <a:srgbClr val="F26B43"/>
          </p15:clr>
        </p15:guide>
        <p15:guide id="42" pos="6400" userDrawn="1">
          <p15:clr>
            <a:srgbClr val="F26B43"/>
          </p15:clr>
        </p15:guide>
        <p15:guide id="43" pos="6560" userDrawn="1">
          <p15:clr>
            <a:srgbClr val="F26B43"/>
          </p15:clr>
        </p15:guide>
        <p15:guide id="44" pos="6720" userDrawn="1">
          <p15:clr>
            <a:srgbClr val="F26B43"/>
          </p15:clr>
        </p15:guide>
        <p15:guide id="45" pos="6880" userDrawn="1">
          <p15:clr>
            <a:srgbClr val="F26B43"/>
          </p15:clr>
        </p15:guide>
        <p15:guide id="46" pos="7040" userDrawn="1">
          <p15:clr>
            <a:srgbClr val="F26B43"/>
          </p15:clr>
        </p15:guide>
        <p15:guide id="47" pos="7200" userDrawn="1">
          <p15:clr>
            <a:srgbClr val="F26B43"/>
          </p15:clr>
        </p15:guide>
        <p15:guide id="48" pos="7360" userDrawn="1">
          <p15:clr>
            <a:srgbClr val="F26B43"/>
          </p15:clr>
        </p15:guide>
        <p15:guide id="49" pos="7520" userDrawn="1">
          <p15:clr>
            <a:srgbClr val="F26B43"/>
          </p15:clr>
        </p15:guide>
        <p15:guide id="50" orient="horz" userDrawn="1">
          <p15:clr>
            <a:srgbClr val="F26B43"/>
          </p15:clr>
        </p15:guide>
        <p15:guide id="51" orient="horz" pos="4320" userDrawn="1">
          <p15:clr>
            <a:srgbClr val="F26B43"/>
          </p15:clr>
        </p15:guide>
        <p15:guide id="52" orient="horz" pos="160" userDrawn="1">
          <p15:clr>
            <a:srgbClr val="F26B43"/>
          </p15:clr>
        </p15:guide>
        <p15:guide id="53" orient="horz" pos="320" userDrawn="1">
          <p15:clr>
            <a:srgbClr val="F26B43"/>
          </p15:clr>
        </p15:guide>
        <p15:guide id="54" orient="horz" pos="480" userDrawn="1">
          <p15:clr>
            <a:srgbClr val="F26B43"/>
          </p15:clr>
        </p15:guide>
        <p15:guide id="55" orient="horz" pos="640" userDrawn="1">
          <p15:clr>
            <a:srgbClr val="F26B43"/>
          </p15:clr>
        </p15:guide>
        <p15:guide id="56" orient="horz" pos="800" userDrawn="1">
          <p15:clr>
            <a:srgbClr val="F26B43"/>
          </p15:clr>
        </p15:guide>
        <p15:guide id="57" orient="horz" pos="960" userDrawn="1">
          <p15:clr>
            <a:srgbClr val="F26B43"/>
          </p15:clr>
        </p15:guide>
        <p15:guide id="58" orient="horz" pos="1120" userDrawn="1">
          <p15:clr>
            <a:srgbClr val="F26B43"/>
          </p15:clr>
        </p15:guide>
        <p15:guide id="59" orient="horz" pos="1280" userDrawn="1">
          <p15:clr>
            <a:srgbClr val="F26B43"/>
          </p15:clr>
        </p15:guide>
        <p15:guide id="60" orient="horz" pos="1440" userDrawn="1">
          <p15:clr>
            <a:srgbClr val="F26B43"/>
          </p15:clr>
        </p15:guide>
        <p15:guide id="61" orient="horz" pos="1600" userDrawn="1">
          <p15:clr>
            <a:srgbClr val="F26B43"/>
          </p15:clr>
        </p15:guide>
        <p15:guide id="62" orient="horz" pos="1760" userDrawn="1">
          <p15:clr>
            <a:srgbClr val="F26B43"/>
          </p15:clr>
        </p15:guide>
        <p15:guide id="63" orient="horz" pos="1920" userDrawn="1">
          <p15:clr>
            <a:srgbClr val="F26B43"/>
          </p15:clr>
        </p15:guide>
        <p15:guide id="64" orient="horz" pos="2080" userDrawn="1">
          <p15:clr>
            <a:srgbClr val="F26B43"/>
          </p15:clr>
        </p15:guide>
        <p15:guide id="65" orient="horz" pos="2240" userDrawn="1">
          <p15:clr>
            <a:srgbClr val="F26B43"/>
          </p15:clr>
        </p15:guide>
        <p15:guide id="66" orient="horz" pos="2400" userDrawn="1">
          <p15:clr>
            <a:srgbClr val="F26B43"/>
          </p15:clr>
        </p15:guide>
        <p15:guide id="67" orient="horz" pos="2560" userDrawn="1">
          <p15:clr>
            <a:srgbClr val="F26B43"/>
          </p15:clr>
        </p15:guide>
        <p15:guide id="68" orient="horz" pos="2720" userDrawn="1">
          <p15:clr>
            <a:srgbClr val="F26B43"/>
          </p15:clr>
        </p15:guide>
        <p15:guide id="69" orient="horz" pos="2880" userDrawn="1">
          <p15:clr>
            <a:srgbClr val="F26B43"/>
          </p15:clr>
        </p15:guide>
        <p15:guide id="70" orient="horz" pos="3040" userDrawn="1">
          <p15:clr>
            <a:srgbClr val="F26B43"/>
          </p15:clr>
        </p15:guide>
        <p15:guide id="71" orient="horz" pos="3200" userDrawn="1">
          <p15:clr>
            <a:srgbClr val="F26B43"/>
          </p15:clr>
        </p15:guide>
        <p15:guide id="72" orient="horz" pos="3360" userDrawn="1">
          <p15:clr>
            <a:srgbClr val="F26B43"/>
          </p15:clr>
        </p15:guide>
        <p15:guide id="73" orient="horz" pos="3520" userDrawn="1">
          <p15:clr>
            <a:srgbClr val="F26B43"/>
          </p15:clr>
        </p15:guide>
        <p15:guide id="74" orient="horz" pos="3680" userDrawn="1">
          <p15:clr>
            <a:srgbClr val="F26B43"/>
          </p15:clr>
        </p15:guide>
        <p15:guide id="75" orient="horz" pos="3840" userDrawn="1">
          <p15:clr>
            <a:srgbClr val="F26B43"/>
          </p15:clr>
        </p15:guide>
        <p15:guide id="76" orient="horz" pos="4000" userDrawn="1">
          <p15:clr>
            <a:srgbClr val="F26B43"/>
          </p15:clr>
        </p15:guide>
        <p15:guide id="77" orient="horz" pos="4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0000"/>
            <a:ext cx="8382000" cy="25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tx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phic 1" descr="Jisc logo&#10;">
            <a:extLst>
              <a:ext uri="{FF2B5EF4-FFF2-40B4-BE49-F238E27FC236}">
                <a16:creationId xmlns:a16="http://schemas.microsoft.com/office/drawing/2014/main" id="{CC318F41-B371-3764-9C48-7718B0BA85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2" r:id="rId2"/>
    <p:sldLayoutId id="2147483699" r:id="rId3"/>
    <p:sldLayoutId id="2147483700" r:id="rId4"/>
    <p:sldLayoutId id="2147483701" r:id="rId5"/>
    <p:sldLayoutId id="2147483780" r:id="rId6"/>
    <p:sldLayoutId id="2147483790" r:id="rId7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320" userDrawn="1">
          <p15:clr>
            <a:srgbClr val="F26B43"/>
          </p15:clr>
        </p15:guide>
        <p15:guide id="5" pos="480" userDrawn="1">
          <p15:clr>
            <a:srgbClr val="F26B43"/>
          </p15:clr>
        </p15:guide>
        <p15:guide id="6" pos="640" userDrawn="1">
          <p15:clr>
            <a:srgbClr val="F26B43"/>
          </p15:clr>
        </p15:guide>
        <p15:guide id="7" pos="80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1120" userDrawn="1">
          <p15:clr>
            <a:srgbClr val="F26B43"/>
          </p15:clr>
        </p15:guide>
        <p15:guide id="10" pos="1277" userDrawn="1">
          <p15:clr>
            <a:srgbClr val="F26B43"/>
          </p15:clr>
        </p15:guide>
        <p15:guide id="11" pos="1440" userDrawn="1">
          <p15:clr>
            <a:srgbClr val="F26B43"/>
          </p15:clr>
        </p15:guide>
        <p15:guide id="12" pos="1600" userDrawn="1">
          <p15:clr>
            <a:srgbClr val="F26B43"/>
          </p15:clr>
        </p15:guide>
        <p15:guide id="13" pos="1760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80" userDrawn="1">
          <p15:clr>
            <a:srgbClr val="F26B43"/>
          </p15:clr>
        </p15:guide>
        <p15:guide id="16" pos="2240" userDrawn="1">
          <p15:clr>
            <a:srgbClr val="F26B43"/>
          </p15:clr>
        </p15:guide>
        <p15:guide id="17" pos="2400" userDrawn="1">
          <p15:clr>
            <a:srgbClr val="F26B43"/>
          </p15:clr>
        </p15:guide>
        <p15:guide id="18" pos="2560" userDrawn="1">
          <p15:clr>
            <a:srgbClr val="F26B43"/>
          </p15:clr>
        </p15:guide>
        <p15:guide id="19" pos="2720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3040" userDrawn="1">
          <p15:clr>
            <a:srgbClr val="F26B43"/>
          </p15:clr>
        </p15:guide>
        <p15:guide id="22" pos="3200" userDrawn="1">
          <p15:clr>
            <a:srgbClr val="F26B43"/>
          </p15:clr>
        </p15:guide>
        <p15:guide id="23" pos="3360" userDrawn="1">
          <p15:clr>
            <a:srgbClr val="F26B43"/>
          </p15:clr>
        </p15:guide>
        <p15:guide id="24" pos="3520" userDrawn="1">
          <p15:clr>
            <a:srgbClr val="F26B43"/>
          </p15:clr>
        </p15:guide>
        <p15:guide id="25" pos="3680" userDrawn="1">
          <p15:clr>
            <a:srgbClr val="F26B43"/>
          </p15:clr>
        </p15:guide>
        <p15:guide id="26" pos="3840" userDrawn="1">
          <p15:clr>
            <a:srgbClr val="F26B43"/>
          </p15:clr>
        </p15:guide>
        <p15:guide id="27" pos="4000" userDrawn="1">
          <p15:clr>
            <a:srgbClr val="F26B43"/>
          </p15:clr>
        </p15:guide>
        <p15:guide id="28" pos="4160" userDrawn="1">
          <p15:clr>
            <a:srgbClr val="F26B43"/>
          </p15:clr>
        </p15:guide>
        <p15:guide id="29" pos="4320" userDrawn="1">
          <p15:clr>
            <a:srgbClr val="F26B43"/>
          </p15:clr>
        </p15:guide>
        <p15:guide id="30" pos="4480" userDrawn="1">
          <p15:clr>
            <a:srgbClr val="F26B43"/>
          </p15:clr>
        </p15:guide>
        <p15:guide id="31" pos="4640" userDrawn="1">
          <p15:clr>
            <a:srgbClr val="F26B43"/>
          </p15:clr>
        </p15:guide>
        <p15:guide id="32" pos="4800" userDrawn="1">
          <p15:clr>
            <a:srgbClr val="F26B43"/>
          </p15:clr>
        </p15:guide>
        <p15:guide id="33" pos="4960" userDrawn="1">
          <p15:clr>
            <a:srgbClr val="F26B43"/>
          </p15:clr>
        </p15:guide>
        <p15:guide id="34" pos="5120" userDrawn="1">
          <p15:clr>
            <a:srgbClr val="F26B43"/>
          </p15:clr>
        </p15:guide>
        <p15:guide id="35" pos="5280" userDrawn="1">
          <p15:clr>
            <a:srgbClr val="F26B43"/>
          </p15:clr>
        </p15:guide>
        <p15:guide id="36" pos="5440" userDrawn="1">
          <p15:clr>
            <a:srgbClr val="F26B43"/>
          </p15:clr>
        </p15:guide>
        <p15:guide id="37" pos="5600" userDrawn="1">
          <p15:clr>
            <a:srgbClr val="F26B43"/>
          </p15:clr>
        </p15:guide>
        <p15:guide id="38" pos="5760" userDrawn="1">
          <p15:clr>
            <a:srgbClr val="F26B43"/>
          </p15:clr>
        </p15:guide>
        <p15:guide id="39" pos="5920" userDrawn="1">
          <p15:clr>
            <a:srgbClr val="F26B43"/>
          </p15:clr>
        </p15:guide>
        <p15:guide id="40" pos="6080" userDrawn="1">
          <p15:clr>
            <a:srgbClr val="F26B43"/>
          </p15:clr>
        </p15:guide>
        <p15:guide id="41" pos="6240" userDrawn="1">
          <p15:clr>
            <a:srgbClr val="F26B43"/>
          </p15:clr>
        </p15:guide>
        <p15:guide id="42" pos="6400" userDrawn="1">
          <p15:clr>
            <a:srgbClr val="F26B43"/>
          </p15:clr>
        </p15:guide>
        <p15:guide id="43" pos="6560" userDrawn="1">
          <p15:clr>
            <a:srgbClr val="F26B43"/>
          </p15:clr>
        </p15:guide>
        <p15:guide id="44" pos="6720" userDrawn="1">
          <p15:clr>
            <a:srgbClr val="F26B43"/>
          </p15:clr>
        </p15:guide>
        <p15:guide id="45" pos="6880" userDrawn="1">
          <p15:clr>
            <a:srgbClr val="F26B43"/>
          </p15:clr>
        </p15:guide>
        <p15:guide id="46" pos="7040" userDrawn="1">
          <p15:clr>
            <a:srgbClr val="F26B43"/>
          </p15:clr>
        </p15:guide>
        <p15:guide id="47" pos="7200" userDrawn="1">
          <p15:clr>
            <a:srgbClr val="F26B43"/>
          </p15:clr>
        </p15:guide>
        <p15:guide id="48" pos="7360" userDrawn="1">
          <p15:clr>
            <a:srgbClr val="F26B43"/>
          </p15:clr>
        </p15:guide>
        <p15:guide id="49" pos="7520" userDrawn="1">
          <p15:clr>
            <a:srgbClr val="F26B43"/>
          </p15:clr>
        </p15:guide>
        <p15:guide id="50" orient="horz" userDrawn="1">
          <p15:clr>
            <a:srgbClr val="F26B43"/>
          </p15:clr>
        </p15:guide>
        <p15:guide id="51" orient="horz" pos="4320" userDrawn="1">
          <p15:clr>
            <a:srgbClr val="F26B43"/>
          </p15:clr>
        </p15:guide>
        <p15:guide id="52" orient="horz" pos="160" userDrawn="1">
          <p15:clr>
            <a:srgbClr val="F26B43"/>
          </p15:clr>
        </p15:guide>
        <p15:guide id="53" orient="horz" pos="320" userDrawn="1">
          <p15:clr>
            <a:srgbClr val="F26B43"/>
          </p15:clr>
        </p15:guide>
        <p15:guide id="54" orient="horz" pos="480" userDrawn="1">
          <p15:clr>
            <a:srgbClr val="F26B43"/>
          </p15:clr>
        </p15:guide>
        <p15:guide id="55" orient="horz" pos="640" userDrawn="1">
          <p15:clr>
            <a:srgbClr val="F26B43"/>
          </p15:clr>
        </p15:guide>
        <p15:guide id="56" orient="horz" pos="799" userDrawn="1">
          <p15:clr>
            <a:srgbClr val="F26B43"/>
          </p15:clr>
        </p15:guide>
        <p15:guide id="57" orient="horz" pos="960" userDrawn="1">
          <p15:clr>
            <a:srgbClr val="F26B43"/>
          </p15:clr>
        </p15:guide>
        <p15:guide id="58" orient="horz" pos="1120" userDrawn="1">
          <p15:clr>
            <a:srgbClr val="F26B43"/>
          </p15:clr>
        </p15:guide>
        <p15:guide id="59" orient="horz" pos="1280" userDrawn="1">
          <p15:clr>
            <a:srgbClr val="F26B43"/>
          </p15:clr>
        </p15:guide>
        <p15:guide id="60" orient="horz" pos="1440" userDrawn="1">
          <p15:clr>
            <a:srgbClr val="F26B43"/>
          </p15:clr>
        </p15:guide>
        <p15:guide id="61" orient="horz" pos="1600" userDrawn="1">
          <p15:clr>
            <a:srgbClr val="F26B43"/>
          </p15:clr>
        </p15:guide>
        <p15:guide id="62" orient="horz" pos="1760" userDrawn="1">
          <p15:clr>
            <a:srgbClr val="F26B43"/>
          </p15:clr>
        </p15:guide>
        <p15:guide id="63" orient="horz" pos="1920" userDrawn="1">
          <p15:clr>
            <a:srgbClr val="F26B43"/>
          </p15:clr>
        </p15:guide>
        <p15:guide id="64" orient="horz" pos="2080" userDrawn="1">
          <p15:clr>
            <a:srgbClr val="F26B43"/>
          </p15:clr>
        </p15:guide>
        <p15:guide id="65" orient="horz" pos="2240" userDrawn="1">
          <p15:clr>
            <a:srgbClr val="F26B43"/>
          </p15:clr>
        </p15:guide>
        <p15:guide id="66" orient="horz" pos="2400" userDrawn="1">
          <p15:clr>
            <a:srgbClr val="F26B43"/>
          </p15:clr>
        </p15:guide>
        <p15:guide id="67" orient="horz" pos="2560" userDrawn="1">
          <p15:clr>
            <a:srgbClr val="F26B43"/>
          </p15:clr>
        </p15:guide>
        <p15:guide id="68" orient="horz" pos="2720" userDrawn="1">
          <p15:clr>
            <a:srgbClr val="F26B43"/>
          </p15:clr>
        </p15:guide>
        <p15:guide id="69" orient="horz" pos="2880" userDrawn="1">
          <p15:clr>
            <a:srgbClr val="F26B43"/>
          </p15:clr>
        </p15:guide>
        <p15:guide id="70" orient="horz" pos="3040" userDrawn="1">
          <p15:clr>
            <a:srgbClr val="F26B43"/>
          </p15:clr>
        </p15:guide>
        <p15:guide id="71" orient="horz" pos="3200" userDrawn="1">
          <p15:clr>
            <a:srgbClr val="F26B43"/>
          </p15:clr>
        </p15:guide>
        <p15:guide id="72" orient="horz" pos="3360" userDrawn="1">
          <p15:clr>
            <a:srgbClr val="F26B43"/>
          </p15:clr>
        </p15:guide>
        <p15:guide id="73" orient="horz" pos="3520" userDrawn="1">
          <p15:clr>
            <a:srgbClr val="F26B43"/>
          </p15:clr>
        </p15:guide>
        <p15:guide id="74" orient="horz" pos="3680" userDrawn="1">
          <p15:clr>
            <a:srgbClr val="F26B43"/>
          </p15:clr>
        </p15:guide>
        <p15:guide id="75" orient="horz" pos="3840" userDrawn="1">
          <p15:clr>
            <a:srgbClr val="F26B43"/>
          </p15:clr>
        </p15:guide>
        <p15:guide id="76" orient="horz" pos="4000" userDrawn="1">
          <p15:clr>
            <a:srgbClr val="F26B43"/>
          </p15:clr>
        </p15:guide>
        <p15:guide id="77" orient="horz" pos="4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0" y="6350000"/>
            <a:ext cx="8382000" cy="255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350000"/>
            <a:ext cx="508000" cy="255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Roboto Mono Light" panose="00000009000000000000" pitchFamily="49" charset="0"/>
                <a:ea typeface="Roboto Mono Light" panose="00000009000000000000" pitchFamily="49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" name="Graphic 1" descr="Jisc logo&#10;">
            <a:extLst>
              <a:ext uri="{FF2B5EF4-FFF2-40B4-BE49-F238E27FC236}">
                <a16:creationId xmlns:a16="http://schemas.microsoft.com/office/drawing/2014/main" id="{CC318F41-B371-3764-9C48-7718B0BA85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85601" y="6353891"/>
            <a:ext cx="506399" cy="5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320" userDrawn="1">
          <p15:clr>
            <a:srgbClr val="F26B43"/>
          </p15:clr>
        </p15:guide>
        <p15:guide id="5" pos="480" userDrawn="1">
          <p15:clr>
            <a:srgbClr val="F26B43"/>
          </p15:clr>
        </p15:guide>
        <p15:guide id="6" pos="640" userDrawn="1">
          <p15:clr>
            <a:srgbClr val="F26B43"/>
          </p15:clr>
        </p15:guide>
        <p15:guide id="7" pos="80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1120" userDrawn="1">
          <p15:clr>
            <a:srgbClr val="F26B43"/>
          </p15:clr>
        </p15:guide>
        <p15:guide id="10" pos="1277" userDrawn="1">
          <p15:clr>
            <a:srgbClr val="F26B43"/>
          </p15:clr>
        </p15:guide>
        <p15:guide id="11" pos="1440" userDrawn="1">
          <p15:clr>
            <a:srgbClr val="F26B43"/>
          </p15:clr>
        </p15:guide>
        <p15:guide id="12" pos="1600" userDrawn="1">
          <p15:clr>
            <a:srgbClr val="F26B43"/>
          </p15:clr>
        </p15:guide>
        <p15:guide id="13" pos="1760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80" userDrawn="1">
          <p15:clr>
            <a:srgbClr val="F26B43"/>
          </p15:clr>
        </p15:guide>
        <p15:guide id="16" pos="2240" userDrawn="1">
          <p15:clr>
            <a:srgbClr val="F26B43"/>
          </p15:clr>
        </p15:guide>
        <p15:guide id="17" pos="2400" userDrawn="1">
          <p15:clr>
            <a:srgbClr val="F26B43"/>
          </p15:clr>
        </p15:guide>
        <p15:guide id="18" pos="2560" userDrawn="1">
          <p15:clr>
            <a:srgbClr val="F26B43"/>
          </p15:clr>
        </p15:guide>
        <p15:guide id="19" pos="2720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3040" userDrawn="1">
          <p15:clr>
            <a:srgbClr val="F26B43"/>
          </p15:clr>
        </p15:guide>
        <p15:guide id="22" pos="3200" userDrawn="1">
          <p15:clr>
            <a:srgbClr val="F26B43"/>
          </p15:clr>
        </p15:guide>
        <p15:guide id="23" pos="3360" userDrawn="1">
          <p15:clr>
            <a:srgbClr val="F26B43"/>
          </p15:clr>
        </p15:guide>
        <p15:guide id="24" pos="3520" userDrawn="1">
          <p15:clr>
            <a:srgbClr val="F26B43"/>
          </p15:clr>
        </p15:guide>
        <p15:guide id="25" pos="3680" userDrawn="1">
          <p15:clr>
            <a:srgbClr val="F26B43"/>
          </p15:clr>
        </p15:guide>
        <p15:guide id="26" pos="3840" userDrawn="1">
          <p15:clr>
            <a:srgbClr val="F26B43"/>
          </p15:clr>
        </p15:guide>
        <p15:guide id="27" pos="4000" userDrawn="1">
          <p15:clr>
            <a:srgbClr val="F26B43"/>
          </p15:clr>
        </p15:guide>
        <p15:guide id="28" pos="4160" userDrawn="1">
          <p15:clr>
            <a:srgbClr val="F26B43"/>
          </p15:clr>
        </p15:guide>
        <p15:guide id="29" pos="4320" userDrawn="1">
          <p15:clr>
            <a:srgbClr val="F26B43"/>
          </p15:clr>
        </p15:guide>
        <p15:guide id="30" pos="4480" userDrawn="1">
          <p15:clr>
            <a:srgbClr val="F26B43"/>
          </p15:clr>
        </p15:guide>
        <p15:guide id="31" pos="4640" userDrawn="1">
          <p15:clr>
            <a:srgbClr val="F26B43"/>
          </p15:clr>
        </p15:guide>
        <p15:guide id="32" pos="4800" userDrawn="1">
          <p15:clr>
            <a:srgbClr val="F26B43"/>
          </p15:clr>
        </p15:guide>
        <p15:guide id="33" pos="4960" userDrawn="1">
          <p15:clr>
            <a:srgbClr val="F26B43"/>
          </p15:clr>
        </p15:guide>
        <p15:guide id="34" pos="5120" userDrawn="1">
          <p15:clr>
            <a:srgbClr val="F26B43"/>
          </p15:clr>
        </p15:guide>
        <p15:guide id="35" pos="5280" userDrawn="1">
          <p15:clr>
            <a:srgbClr val="F26B43"/>
          </p15:clr>
        </p15:guide>
        <p15:guide id="36" pos="5440" userDrawn="1">
          <p15:clr>
            <a:srgbClr val="F26B43"/>
          </p15:clr>
        </p15:guide>
        <p15:guide id="37" pos="5600" userDrawn="1">
          <p15:clr>
            <a:srgbClr val="F26B43"/>
          </p15:clr>
        </p15:guide>
        <p15:guide id="38" pos="5760" userDrawn="1">
          <p15:clr>
            <a:srgbClr val="F26B43"/>
          </p15:clr>
        </p15:guide>
        <p15:guide id="39" pos="5920" userDrawn="1">
          <p15:clr>
            <a:srgbClr val="F26B43"/>
          </p15:clr>
        </p15:guide>
        <p15:guide id="40" pos="6080" userDrawn="1">
          <p15:clr>
            <a:srgbClr val="F26B43"/>
          </p15:clr>
        </p15:guide>
        <p15:guide id="41" pos="6240" userDrawn="1">
          <p15:clr>
            <a:srgbClr val="F26B43"/>
          </p15:clr>
        </p15:guide>
        <p15:guide id="42" pos="6400" userDrawn="1">
          <p15:clr>
            <a:srgbClr val="F26B43"/>
          </p15:clr>
        </p15:guide>
        <p15:guide id="43" pos="6560" userDrawn="1">
          <p15:clr>
            <a:srgbClr val="F26B43"/>
          </p15:clr>
        </p15:guide>
        <p15:guide id="44" pos="6720" userDrawn="1">
          <p15:clr>
            <a:srgbClr val="F26B43"/>
          </p15:clr>
        </p15:guide>
        <p15:guide id="45" pos="6880" userDrawn="1">
          <p15:clr>
            <a:srgbClr val="F26B43"/>
          </p15:clr>
        </p15:guide>
        <p15:guide id="46" pos="7040" userDrawn="1">
          <p15:clr>
            <a:srgbClr val="F26B43"/>
          </p15:clr>
        </p15:guide>
        <p15:guide id="47" pos="7200" userDrawn="1">
          <p15:clr>
            <a:srgbClr val="F26B43"/>
          </p15:clr>
        </p15:guide>
        <p15:guide id="48" pos="7360" userDrawn="1">
          <p15:clr>
            <a:srgbClr val="F26B43"/>
          </p15:clr>
        </p15:guide>
        <p15:guide id="49" pos="7520" userDrawn="1">
          <p15:clr>
            <a:srgbClr val="F26B43"/>
          </p15:clr>
        </p15:guide>
        <p15:guide id="50" orient="horz" userDrawn="1">
          <p15:clr>
            <a:srgbClr val="F26B43"/>
          </p15:clr>
        </p15:guide>
        <p15:guide id="51" orient="horz" pos="4320" userDrawn="1">
          <p15:clr>
            <a:srgbClr val="F26B43"/>
          </p15:clr>
        </p15:guide>
        <p15:guide id="52" orient="horz" pos="160" userDrawn="1">
          <p15:clr>
            <a:srgbClr val="F26B43"/>
          </p15:clr>
        </p15:guide>
        <p15:guide id="53" orient="horz" pos="320" userDrawn="1">
          <p15:clr>
            <a:srgbClr val="F26B43"/>
          </p15:clr>
        </p15:guide>
        <p15:guide id="54" orient="horz" pos="480" userDrawn="1">
          <p15:clr>
            <a:srgbClr val="F26B43"/>
          </p15:clr>
        </p15:guide>
        <p15:guide id="55" orient="horz" pos="640" userDrawn="1">
          <p15:clr>
            <a:srgbClr val="F26B43"/>
          </p15:clr>
        </p15:guide>
        <p15:guide id="56" orient="horz" pos="799" userDrawn="1">
          <p15:clr>
            <a:srgbClr val="F26B43"/>
          </p15:clr>
        </p15:guide>
        <p15:guide id="57" orient="horz" pos="960" userDrawn="1">
          <p15:clr>
            <a:srgbClr val="F26B43"/>
          </p15:clr>
        </p15:guide>
        <p15:guide id="58" orient="horz" pos="1120" userDrawn="1">
          <p15:clr>
            <a:srgbClr val="F26B43"/>
          </p15:clr>
        </p15:guide>
        <p15:guide id="59" orient="horz" pos="1280" userDrawn="1">
          <p15:clr>
            <a:srgbClr val="F26B43"/>
          </p15:clr>
        </p15:guide>
        <p15:guide id="60" orient="horz" pos="1440" userDrawn="1">
          <p15:clr>
            <a:srgbClr val="F26B43"/>
          </p15:clr>
        </p15:guide>
        <p15:guide id="61" orient="horz" pos="1600" userDrawn="1">
          <p15:clr>
            <a:srgbClr val="F26B43"/>
          </p15:clr>
        </p15:guide>
        <p15:guide id="62" orient="horz" pos="1760" userDrawn="1">
          <p15:clr>
            <a:srgbClr val="F26B43"/>
          </p15:clr>
        </p15:guide>
        <p15:guide id="63" orient="horz" pos="1920" userDrawn="1">
          <p15:clr>
            <a:srgbClr val="F26B43"/>
          </p15:clr>
        </p15:guide>
        <p15:guide id="64" orient="horz" pos="2080" userDrawn="1">
          <p15:clr>
            <a:srgbClr val="F26B43"/>
          </p15:clr>
        </p15:guide>
        <p15:guide id="65" orient="horz" pos="2240" userDrawn="1">
          <p15:clr>
            <a:srgbClr val="F26B43"/>
          </p15:clr>
        </p15:guide>
        <p15:guide id="66" orient="horz" pos="2400" userDrawn="1">
          <p15:clr>
            <a:srgbClr val="F26B43"/>
          </p15:clr>
        </p15:guide>
        <p15:guide id="67" orient="horz" pos="2560" userDrawn="1">
          <p15:clr>
            <a:srgbClr val="F26B43"/>
          </p15:clr>
        </p15:guide>
        <p15:guide id="68" orient="horz" pos="2720" userDrawn="1">
          <p15:clr>
            <a:srgbClr val="F26B43"/>
          </p15:clr>
        </p15:guide>
        <p15:guide id="69" orient="horz" pos="2880" userDrawn="1">
          <p15:clr>
            <a:srgbClr val="F26B43"/>
          </p15:clr>
        </p15:guide>
        <p15:guide id="70" orient="horz" pos="3040" userDrawn="1">
          <p15:clr>
            <a:srgbClr val="F26B43"/>
          </p15:clr>
        </p15:guide>
        <p15:guide id="71" orient="horz" pos="3200" userDrawn="1">
          <p15:clr>
            <a:srgbClr val="F26B43"/>
          </p15:clr>
        </p15:guide>
        <p15:guide id="72" orient="horz" pos="3360" userDrawn="1">
          <p15:clr>
            <a:srgbClr val="F26B43"/>
          </p15:clr>
        </p15:guide>
        <p15:guide id="73" orient="horz" pos="3520" userDrawn="1">
          <p15:clr>
            <a:srgbClr val="F26B43"/>
          </p15:clr>
        </p15:guide>
        <p15:guide id="74" orient="horz" pos="3680" userDrawn="1">
          <p15:clr>
            <a:srgbClr val="F26B43"/>
          </p15:clr>
        </p15:guide>
        <p15:guide id="75" orient="horz" pos="3840" userDrawn="1">
          <p15:clr>
            <a:srgbClr val="F26B43"/>
          </p15:clr>
        </p15:guide>
        <p15:guide id="76" orient="horz" pos="4000" userDrawn="1">
          <p15:clr>
            <a:srgbClr val="F26B43"/>
          </p15:clr>
        </p15:guide>
        <p15:guide id="77" orient="horz" pos="4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98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17" r:id="rId2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60" userDrawn="1">
          <p15:clr>
            <a:srgbClr val="F26B43"/>
          </p15:clr>
        </p15:guide>
        <p15:guide id="4" pos="320" userDrawn="1">
          <p15:clr>
            <a:srgbClr val="F26B43"/>
          </p15:clr>
        </p15:guide>
        <p15:guide id="5" pos="480" userDrawn="1">
          <p15:clr>
            <a:srgbClr val="F26B43"/>
          </p15:clr>
        </p15:guide>
        <p15:guide id="6" pos="640" userDrawn="1">
          <p15:clr>
            <a:srgbClr val="F26B43"/>
          </p15:clr>
        </p15:guide>
        <p15:guide id="7" pos="800" userDrawn="1">
          <p15:clr>
            <a:srgbClr val="F26B43"/>
          </p15:clr>
        </p15:guide>
        <p15:guide id="8" pos="960" userDrawn="1">
          <p15:clr>
            <a:srgbClr val="F26B43"/>
          </p15:clr>
        </p15:guide>
        <p15:guide id="9" pos="1120" userDrawn="1">
          <p15:clr>
            <a:srgbClr val="F26B43"/>
          </p15:clr>
        </p15:guide>
        <p15:guide id="10" pos="1280" userDrawn="1">
          <p15:clr>
            <a:srgbClr val="F26B43"/>
          </p15:clr>
        </p15:guide>
        <p15:guide id="11" pos="1440" userDrawn="1">
          <p15:clr>
            <a:srgbClr val="F26B43"/>
          </p15:clr>
        </p15:guide>
        <p15:guide id="12" pos="1600" userDrawn="1">
          <p15:clr>
            <a:srgbClr val="F26B43"/>
          </p15:clr>
        </p15:guide>
        <p15:guide id="13" pos="1760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80" userDrawn="1">
          <p15:clr>
            <a:srgbClr val="F26B43"/>
          </p15:clr>
        </p15:guide>
        <p15:guide id="16" pos="2240" userDrawn="1">
          <p15:clr>
            <a:srgbClr val="F26B43"/>
          </p15:clr>
        </p15:guide>
        <p15:guide id="17" pos="2400" userDrawn="1">
          <p15:clr>
            <a:srgbClr val="F26B43"/>
          </p15:clr>
        </p15:guide>
        <p15:guide id="18" pos="2560" userDrawn="1">
          <p15:clr>
            <a:srgbClr val="F26B43"/>
          </p15:clr>
        </p15:guide>
        <p15:guide id="19" pos="2720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3040" userDrawn="1">
          <p15:clr>
            <a:srgbClr val="F26B43"/>
          </p15:clr>
        </p15:guide>
        <p15:guide id="22" pos="3200" userDrawn="1">
          <p15:clr>
            <a:srgbClr val="F26B43"/>
          </p15:clr>
        </p15:guide>
        <p15:guide id="23" pos="3360" userDrawn="1">
          <p15:clr>
            <a:srgbClr val="F26B43"/>
          </p15:clr>
        </p15:guide>
        <p15:guide id="24" pos="3520" userDrawn="1">
          <p15:clr>
            <a:srgbClr val="F26B43"/>
          </p15:clr>
        </p15:guide>
        <p15:guide id="25" pos="3680" userDrawn="1">
          <p15:clr>
            <a:srgbClr val="F26B43"/>
          </p15:clr>
        </p15:guide>
        <p15:guide id="26" pos="3840" userDrawn="1">
          <p15:clr>
            <a:srgbClr val="F26B43"/>
          </p15:clr>
        </p15:guide>
        <p15:guide id="27" pos="4000" userDrawn="1">
          <p15:clr>
            <a:srgbClr val="F26B43"/>
          </p15:clr>
        </p15:guide>
        <p15:guide id="28" pos="4160" userDrawn="1">
          <p15:clr>
            <a:srgbClr val="F26B43"/>
          </p15:clr>
        </p15:guide>
        <p15:guide id="29" pos="4320" userDrawn="1">
          <p15:clr>
            <a:srgbClr val="F26B43"/>
          </p15:clr>
        </p15:guide>
        <p15:guide id="30" pos="4480" userDrawn="1">
          <p15:clr>
            <a:srgbClr val="F26B43"/>
          </p15:clr>
        </p15:guide>
        <p15:guide id="31" pos="4640" userDrawn="1">
          <p15:clr>
            <a:srgbClr val="F26B43"/>
          </p15:clr>
        </p15:guide>
        <p15:guide id="32" pos="4800" userDrawn="1">
          <p15:clr>
            <a:srgbClr val="F26B43"/>
          </p15:clr>
        </p15:guide>
        <p15:guide id="33" pos="4960" userDrawn="1">
          <p15:clr>
            <a:srgbClr val="F26B43"/>
          </p15:clr>
        </p15:guide>
        <p15:guide id="34" pos="5120" userDrawn="1">
          <p15:clr>
            <a:srgbClr val="F26B43"/>
          </p15:clr>
        </p15:guide>
        <p15:guide id="35" pos="5280" userDrawn="1">
          <p15:clr>
            <a:srgbClr val="F26B43"/>
          </p15:clr>
        </p15:guide>
        <p15:guide id="36" pos="5440" userDrawn="1">
          <p15:clr>
            <a:srgbClr val="F26B43"/>
          </p15:clr>
        </p15:guide>
        <p15:guide id="37" pos="5600" userDrawn="1">
          <p15:clr>
            <a:srgbClr val="F26B43"/>
          </p15:clr>
        </p15:guide>
        <p15:guide id="38" pos="5760" userDrawn="1">
          <p15:clr>
            <a:srgbClr val="F26B43"/>
          </p15:clr>
        </p15:guide>
        <p15:guide id="39" pos="5920" userDrawn="1">
          <p15:clr>
            <a:srgbClr val="F26B43"/>
          </p15:clr>
        </p15:guide>
        <p15:guide id="40" pos="6080" userDrawn="1">
          <p15:clr>
            <a:srgbClr val="F26B43"/>
          </p15:clr>
        </p15:guide>
        <p15:guide id="41" pos="6240" userDrawn="1">
          <p15:clr>
            <a:srgbClr val="F26B43"/>
          </p15:clr>
        </p15:guide>
        <p15:guide id="42" pos="6400" userDrawn="1">
          <p15:clr>
            <a:srgbClr val="F26B43"/>
          </p15:clr>
        </p15:guide>
        <p15:guide id="43" pos="6560" userDrawn="1">
          <p15:clr>
            <a:srgbClr val="F26B43"/>
          </p15:clr>
        </p15:guide>
        <p15:guide id="44" pos="6720" userDrawn="1">
          <p15:clr>
            <a:srgbClr val="F26B43"/>
          </p15:clr>
        </p15:guide>
        <p15:guide id="45" pos="6880" userDrawn="1">
          <p15:clr>
            <a:srgbClr val="F26B43"/>
          </p15:clr>
        </p15:guide>
        <p15:guide id="46" pos="7040" userDrawn="1">
          <p15:clr>
            <a:srgbClr val="F26B43"/>
          </p15:clr>
        </p15:guide>
        <p15:guide id="47" pos="7200" userDrawn="1">
          <p15:clr>
            <a:srgbClr val="F26B43"/>
          </p15:clr>
        </p15:guide>
        <p15:guide id="48" pos="7360" userDrawn="1">
          <p15:clr>
            <a:srgbClr val="F26B43"/>
          </p15:clr>
        </p15:guide>
        <p15:guide id="49" pos="7520" userDrawn="1">
          <p15:clr>
            <a:srgbClr val="F26B43"/>
          </p15:clr>
        </p15:guide>
        <p15:guide id="50" orient="horz" userDrawn="1">
          <p15:clr>
            <a:srgbClr val="F26B43"/>
          </p15:clr>
        </p15:guide>
        <p15:guide id="51" orient="horz" pos="4320" userDrawn="1">
          <p15:clr>
            <a:srgbClr val="F26B43"/>
          </p15:clr>
        </p15:guide>
        <p15:guide id="52" orient="horz" pos="160" userDrawn="1">
          <p15:clr>
            <a:srgbClr val="F26B43"/>
          </p15:clr>
        </p15:guide>
        <p15:guide id="53" orient="horz" pos="320" userDrawn="1">
          <p15:clr>
            <a:srgbClr val="F26B43"/>
          </p15:clr>
        </p15:guide>
        <p15:guide id="54" orient="horz" pos="480" userDrawn="1">
          <p15:clr>
            <a:srgbClr val="F26B43"/>
          </p15:clr>
        </p15:guide>
        <p15:guide id="55" orient="horz" pos="640" userDrawn="1">
          <p15:clr>
            <a:srgbClr val="F26B43"/>
          </p15:clr>
        </p15:guide>
        <p15:guide id="56" orient="horz" pos="800" userDrawn="1">
          <p15:clr>
            <a:srgbClr val="F26B43"/>
          </p15:clr>
        </p15:guide>
        <p15:guide id="57" orient="horz" pos="960" userDrawn="1">
          <p15:clr>
            <a:srgbClr val="F26B43"/>
          </p15:clr>
        </p15:guide>
        <p15:guide id="58" orient="horz" pos="1120" userDrawn="1">
          <p15:clr>
            <a:srgbClr val="F26B43"/>
          </p15:clr>
        </p15:guide>
        <p15:guide id="59" orient="horz" pos="1280" userDrawn="1">
          <p15:clr>
            <a:srgbClr val="F26B43"/>
          </p15:clr>
        </p15:guide>
        <p15:guide id="60" orient="horz" pos="1440" userDrawn="1">
          <p15:clr>
            <a:srgbClr val="F26B43"/>
          </p15:clr>
        </p15:guide>
        <p15:guide id="61" orient="horz" pos="1600" userDrawn="1">
          <p15:clr>
            <a:srgbClr val="F26B43"/>
          </p15:clr>
        </p15:guide>
        <p15:guide id="62" orient="horz" pos="1760" userDrawn="1">
          <p15:clr>
            <a:srgbClr val="F26B43"/>
          </p15:clr>
        </p15:guide>
        <p15:guide id="63" orient="horz" pos="1920" userDrawn="1">
          <p15:clr>
            <a:srgbClr val="F26B43"/>
          </p15:clr>
        </p15:guide>
        <p15:guide id="64" orient="horz" pos="2080" userDrawn="1">
          <p15:clr>
            <a:srgbClr val="F26B43"/>
          </p15:clr>
        </p15:guide>
        <p15:guide id="65" orient="horz" pos="2240" userDrawn="1">
          <p15:clr>
            <a:srgbClr val="F26B43"/>
          </p15:clr>
        </p15:guide>
        <p15:guide id="66" orient="horz" pos="2400" userDrawn="1">
          <p15:clr>
            <a:srgbClr val="F26B43"/>
          </p15:clr>
        </p15:guide>
        <p15:guide id="67" orient="horz" pos="2560" userDrawn="1">
          <p15:clr>
            <a:srgbClr val="F26B43"/>
          </p15:clr>
        </p15:guide>
        <p15:guide id="68" orient="horz" pos="2720" userDrawn="1">
          <p15:clr>
            <a:srgbClr val="F26B43"/>
          </p15:clr>
        </p15:guide>
        <p15:guide id="69" orient="horz" pos="2880" userDrawn="1">
          <p15:clr>
            <a:srgbClr val="F26B43"/>
          </p15:clr>
        </p15:guide>
        <p15:guide id="70" orient="horz" pos="3040" userDrawn="1">
          <p15:clr>
            <a:srgbClr val="F26B43"/>
          </p15:clr>
        </p15:guide>
        <p15:guide id="71" orient="horz" pos="3200" userDrawn="1">
          <p15:clr>
            <a:srgbClr val="F26B43"/>
          </p15:clr>
        </p15:guide>
        <p15:guide id="72" orient="horz" pos="3360" userDrawn="1">
          <p15:clr>
            <a:srgbClr val="F26B43"/>
          </p15:clr>
        </p15:guide>
        <p15:guide id="73" orient="horz" pos="3520" userDrawn="1">
          <p15:clr>
            <a:srgbClr val="F26B43"/>
          </p15:clr>
        </p15:guide>
        <p15:guide id="74" orient="horz" pos="3680" userDrawn="1">
          <p15:clr>
            <a:srgbClr val="F26B43"/>
          </p15:clr>
        </p15:guide>
        <p15:guide id="75" orient="horz" pos="3840" userDrawn="1">
          <p15:clr>
            <a:srgbClr val="F26B43"/>
          </p15:clr>
        </p15:guide>
        <p15:guide id="76" orient="horz" pos="4000" userDrawn="1">
          <p15:clr>
            <a:srgbClr val="F26B43"/>
          </p15:clr>
        </p15:guide>
        <p15:guide id="77" orient="horz" pos="4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ustandidentity@jisc.ac.uk" TargetMode="External"/><Relationship Id="rId2" Type="http://schemas.openxmlformats.org/officeDocument/2006/relationships/hyperlink" Target="mailto:alex.stuart@jisc.ac.uk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CB74C-1CB6-CB50-50FC-431EBD0B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99" y="3302000"/>
            <a:ext cx="9698562" cy="1770892"/>
          </a:xfrm>
        </p:spPr>
        <p:txBody>
          <a:bodyPr/>
          <a:lstStyle/>
          <a:p>
            <a:r>
              <a:rPr lang="en-GB" dirty="0"/>
              <a:t>MyAccessID governance and roadmap in GN5-2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38FC5-D689-46EC-9691-15C74F180F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Alex Stuart, Trust &amp; Identity technical architect</a:t>
            </a:r>
          </a:p>
          <a:p>
            <a:r>
              <a:rPr lang="en-GB" dirty="0"/>
              <a:t>MyAccessID Online Workshop, 2 December 2025</a:t>
            </a:r>
          </a:p>
        </p:txBody>
      </p:sp>
    </p:spTree>
    <p:extLst>
      <p:ext uri="{BB962C8B-B14F-4D97-AF65-F5344CB8AC3E}">
        <p14:creationId xmlns:p14="http://schemas.microsoft.com/office/powerpoint/2010/main" val="319734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0AADD5-30E0-AA9D-1515-DC7EB877DA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Contact details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23B78-F19E-7902-F8C5-2D1F9418B93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Alex Stuart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A44F-1F46-D114-1505-A4F1DD1C008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15868" y="2778830"/>
            <a:ext cx="6644953" cy="350818"/>
          </a:xfrm>
        </p:spPr>
        <p:txBody>
          <a:bodyPr/>
          <a:lstStyle/>
          <a:p>
            <a:r>
              <a:rPr lang="en-US" dirty="0">
                <a:hlinkClick r:id="rId2"/>
              </a:rPr>
              <a:t>alex.stuart@jisc.ac.uk</a:t>
            </a:r>
            <a:endParaRPr lang="en-US" dirty="0"/>
          </a:p>
          <a:p>
            <a:r>
              <a:rPr lang="en-US" dirty="0">
                <a:hlinkClick r:id="rId3"/>
              </a:rPr>
              <a:t>trustandidentity@jisc.ac.uk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0D00-C4BA-DAFA-7691-A389508D831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3725" y="2381267"/>
            <a:ext cx="5328275" cy="254000"/>
          </a:xfrm>
        </p:spPr>
        <p:txBody>
          <a:bodyPr/>
          <a:lstStyle/>
          <a:p>
            <a:r>
              <a:rPr lang="en-US" dirty="0"/>
              <a:t>Trust &amp; Identity technical architect</a:t>
            </a:r>
          </a:p>
        </p:txBody>
      </p:sp>
    </p:spTree>
    <p:extLst>
      <p:ext uri="{BB962C8B-B14F-4D97-AF65-F5344CB8AC3E}">
        <p14:creationId xmlns:p14="http://schemas.microsoft.com/office/powerpoint/2010/main" val="38747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F474-8B8E-7301-D82C-791ADA31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3833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E787-25D4-A93A-7800-C5B4E591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federations in eduGAIN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6892B-08BF-685A-FB94-26B04A3F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Jisc presentation template: bold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9A14-ACD0-8CB1-2B28-D1663ED1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908569A-8E11-E71D-12CE-3FB1619E99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-966" t="9555" r="966" b="54442"/>
          <a:stretch>
            <a:fillRect/>
          </a:stretch>
        </p:blipFill>
        <p:spPr>
          <a:xfrm>
            <a:off x="508005" y="1210593"/>
            <a:ext cx="10881360" cy="5544000"/>
          </a:xfrm>
        </p:spPr>
      </p:pic>
    </p:spTree>
    <p:extLst>
      <p:ext uri="{BB962C8B-B14F-4D97-AF65-F5344CB8AC3E}">
        <p14:creationId xmlns:p14="http://schemas.microsoft.com/office/powerpoint/2010/main" val="191013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0932-5188-142D-6FD9-D7DE8813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of GN5-2 WP5 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EDC2C-2F97-AE09-A5EB-F08F35838FA2}"/>
              </a:ext>
            </a:extLst>
          </p:cNvPr>
          <p:cNvSpPr/>
          <p:nvPr/>
        </p:nvSpPr>
        <p:spPr>
          <a:xfrm>
            <a:off x="515620" y="1210187"/>
            <a:ext cx="4936024" cy="500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GÉANT Assembly &amp; Board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6826E-C426-01ED-6A87-DD863BDF2FFA}"/>
              </a:ext>
            </a:extLst>
          </p:cNvPr>
          <p:cNvSpPr/>
          <p:nvPr/>
        </p:nvSpPr>
        <p:spPr>
          <a:xfrm>
            <a:off x="6747976" y="1210187"/>
            <a:ext cx="4936024" cy="500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GÉANT Project Planning Committee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3F02C9-03AE-A0CE-1F6F-494DC11E85FA}"/>
              </a:ext>
            </a:extLst>
          </p:cNvPr>
          <p:cNvSpPr/>
          <p:nvPr/>
        </p:nvSpPr>
        <p:spPr>
          <a:xfrm>
            <a:off x="515620" y="1866385"/>
            <a:ext cx="11168380" cy="500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GÉANT Project GN5-2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18F78-5F84-44F9-E211-0921E765F16A}"/>
              </a:ext>
            </a:extLst>
          </p:cNvPr>
          <p:cNvSpPr/>
          <p:nvPr/>
        </p:nvSpPr>
        <p:spPr>
          <a:xfrm>
            <a:off x="515620" y="2518981"/>
            <a:ext cx="11168380" cy="5003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 Package 5: Trust &amp; Identity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9A77C-9912-A1B7-501E-DDBBB775A846}"/>
              </a:ext>
            </a:extLst>
          </p:cNvPr>
          <p:cNvSpPr txBox="1"/>
          <p:nvPr/>
        </p:nvSpPr>
        <p:spPr>
          <a:xfrm>
            <a:off x="442684" y="3139107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eduroam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83266-42FE-53F2-3629-B1D72AA08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3479799"/>
            <a:ext cx="3556000" cy="3106058"/>
          </a:xfrm>
        </p:spPr>
        <p:txBody>
          <a:bodyPr/>
          <a:lstStyle/>
          <a:p>
            <a:r>
              <a:rPr lang="en-US" dirty="0"/>
              <a:t>100 countries / territories</a:t>
            </a:r>
          </a:p>
          <a:p>
            <a:r>
              <a:rPr lang="en-US" dirty="0"/>
              <a:t>8.4B authentications/year</a:t>
            </a:r>
          </a:p>
          <a:p>
            <a:r>
              <a:rPr lang="en-US" dirty="0"/>
              <a:t>Global governance:</a:t>
            </a:r>
            <a:br>
              <a:rPr lang="en-US" dirty="0"/>
            </a:br>
            <a:r>
              <a:rPr lang="en-US" dirty="0"/>
              <a:t>3 people from each of 5 regions + 4 non-voting experts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7BE94-2647-7830-B587-D81FF9125310}"/>
              </a:ext>
            </a:extLst>
          </p:cNvPr>
          <p:cNvSpPr txBox="1"/>
          <p:nvPr/>
        </p:nvSpPr>
        <p:spPr>
          <a:xfrm>
            <a:off x="4241798" y="3106449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eduGAIN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CC9BF5-6B8A-2C65-1C7D-9866A6983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0" y="3458027"/>
            <a:ext cx="3556000" cy="3127830"/>
          </a:xfrm>
        </p:spPr>
        <p:txBody>
          <a:bodyPr/>
          <a:lstStyle/>
          <a:p>
            <a:r>
              <a:rPr lang="en-US" dirty="0"/>
              <a:t>83 participating federations</a:t>
            </a:r>
          </a:p>
          <a:p>
            <a:r>
              <a:rPr lang="en-US" dirty="0"/>
              <a:t>10K connected IdPs/SPs</a:t>
            </a:r>
          </a:p>
          <a:p>
            <a:r>
              <a:rPr lang="en-US" dirty="0"/>
              <a:t>27M user accounts</a:t>
            </a:r>
          </a:p>
          <a:p>
            <a:r>
              <a:rPr lang="en-US" dirty="0"/>
              <a:t>Global governance:</a:t>
            </a:r>
            <a:br>
              <a:rPr lang="en-US" dirty="0"/>
            </a:br>
            <a:r>
              <a:rPr lang="en-US" dirty="0"/>
              <a:t>- Executive Committee</a:t>
            </a:r>
            <a:br>
              <a:rPr lang="en-US" dirty="0"/>
            </a:br>
            <a:r>
              <a:rPr lang="en-US" dirty="0"/>
              <a:t>- Steering Committee</a:t>
            </a:r>
            <a:br>
              <a:rPr lang="en-US" dirty="0"/>
            </a:br>
            <a:r>
              <a:rPr lang="en-US" dirty="0"/>
              <a:t>  (6 elected + 3 ex officio)</a:t>
            </a:r>
            <a:br>
              <a:rPr lang="en-US" dirty="0"/>
            </a:br>
            <a:r>
              <a:rPr lang="en-US" dirty="0"/>
              <a:t>- eduGAIN Assembly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738ED-C384-B1D8-B8EA-A34DD8C5EE70}"/>
              </a:ext>
            </a:extLst>
          </p:cNvPr>
          <p:cNvSpPr txBox="1"/>
          <p:nvPr/>
        </p:nvSpPr>
        <p:spPr>
          <a:xfrm>
            <a:off x="8051798" y="3106449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MyAccessID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80B21D-B9AC-4D02-1033-9CAF3019F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0" y="3458027"/>
            <a:ext cx="3556000" cy="3095172"/>
          </a:xfrm>
        </p:spPr>
        <p:txBody>
          <a:bodyPr/>
          <a:lstStyle/>
          <a:p>
            <a:r>
              <a:rPr lang="en-US" dirty="0"/>
              <a:t>1258 connected IdPs</a:t>
            </a:r>
          </a:p>
          <a:p>
            <a:r>
              <a:rPr lang="en-US" dirty="0"/>
              <a:t>650K user accounts</a:t>
            </a:r>
          </a:p>
          <a:p>
            <a:r>
              <a:rPr lang="en-GB" dirty="0"/>
              <a:t>Engages with stakeholders (NRENs, research infrastructures) to support collection of new use cases, requirements gathering, analysis and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3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01D5E-0B2E-2BC8-8203-08A45831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E14E68-8BAE-9A19-C18C-7CA614D26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17914" y="1447900"/>
            <a:ext cx="8534400" cy="43977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51135-F8DD-C820-3241-7C049BA0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08001"/>
            <a:ext cx="10160000" cy="481714"/>
          </a:xfrm>
        </p:spPr>
        <p:txBody>
          <a:bodyPr/>
          <a:lstStyle/>
          <a:p>
            <a:r>
              <a:rPr lang="en-GB" dirty="0"/>
              <a:t>Some timescales (strategic and tactical)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E19233-E060-6DEC-AD38-782FF96BD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133187"/>
              </p:ext>
            </p:extLst>
          </p:nvPr>
        </p:nvGraphicFramePr>
        <p:xfrm>
          <a:off x="2035628" y="1636973"/>
          <a:ext cx="8120744" cy="377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>
                  <a:extLst>
                    <a:ext uri="{9D8B030D-6E8A-4147-A177-3AD203B41FA5}">
                      <a16:colId xmlns:a16="http://schemas.microsoft.com/office/drawing/2014/main" val="2731321731"/>
                    </a:ext>
                  </a:extLst>
                </a:gridCol>
                <a:gridCol w="1807028">
                  <a:extLst>
                    <a:ext uri="{9D8B030D-6E8A-4147-A177-3AD203B41FA5}">
                      <a16:colId xmlns:a16="http://schemas.microsoft.com/office/drawing/2014/main" val="275141803"/>
                    </a:ext>
                  </a:extLst>
                </a:gridCol>
                <a:gridCol w="1698173">
                  <a:extLst>
                    <a:ext uri="{9D8B030D-6E8A-4147-A177-3AD203B41FA5}">
                      <a16:colId xmlns:a16="http://schemas.microsoft.com/office/drawing/2014/main" val="1335729764"/>
                    </a:ext>
                  </a:extLst>
                </a:gridCol>
              </a:tblGrid>
              <a:tr h="463968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Start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790122"/>
                  </a:ext>
                </a:extLst>
              </a:tr>
              <a:tr h="35486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GÉANT project GN5-2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January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June 2027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20732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GÉANT project GN5-3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July 2027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December 2028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726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42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Internet2 Technology Exchange / FIM4R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December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60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TIIME unconference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February 2026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69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TNC26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June 2026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614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829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UK NCSC: Build initial migration plan for PQC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May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December 2027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486248"/>
                  </a:ext>
                </a:extLst>
              </a:tr>
              <a:tr h="6051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EU NIS CG: Complete first steps of PQC transition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June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December 2026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1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83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48AB7-0A16-735C-3C3F-35B363B34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FD54-1963-8DBF-C608-A7C315B4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89157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diagram of a blueprint architecture&#10;&#10;AI-generated content may be incorrect.">
            <a:extLst>
              <a:ext uri="{FF2B5EF4-FFF2-40B4-BE49-F238E27FC236}">
                <a16:creationId xmlns:a16="http://schemas.microsoft.com/office/drawing/2014/main" id="{B69A9559-C987-F8D5-7B20-FC191DE71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69" t="3882" r="-22" b="1023"/>
          <a:stretch>
            <a:fillRect/>
          </a:stretch>
        </p:blipFill>
        <p:spPr>
          <a:xfrm>
            <a:off x="1439942" y="41383"/>
            <a:ext cx="9112271" cy="6775233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E5225F5-EAB4-179C-F1D4-256A3225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9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6E29EC-7C42-991A-CBCB-5F2FEA29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481714"/>
            <a:ext cx="10160000" cy="481714"/>
          </a:xfrm>
        </p:spPr>
        <p:txBody>
          <a:bodyPr lIns="0" tIns="0" rIns="0" bIns="0" anchor="b"/>
          <a:lstStyle/>
          <a:p>
            <a:r>
              <a:rPr lang="en-US" dirty="0"/>
              <a:t>Roadmap of </a:t>
            </a:r>
            <a:r>
              <a:rPr lang="en-US" dirty="0" err="1"/>
              <a:t>CoreAAI</a:t>
            </a:r>
            <a:r>
              <a:rPr lang="en-US" dirty="0"/>
              <a:t> (MyAccessID and </a:t>
            </a:r>
            <a:r>
              <a:rPr lang="en-US" dirty="0" err="1"/>
              <a:t>MyAcademicID</a:t>
            </a:r>
            <a:r>
              <a:rPr lang="en-US" dirty="0"/>
              <a:t>)</a:t>
            </a:r>
          </a:p>
        </p:txBody>
      </p:sp>
      <p:pic>
        <p:nvPicPr>
          <p:cNvPr id="7" name="Picture Placeholder 6" descr="A timeline of development and service delivery tasks for GÉANT CoreAAI (MyAccessID and MyAcademicID), for January 2025 to June 2027.&#10;&#10;For this presentation, the important task is the NREN pilot, scheduled for Q2 2026 to Q1 2027.">
            <a:extLst>
              <a:ext uri="{FF2B5EF4-FFF2-40B4-BE49-F238E27FC236}">
                <a16:creationId xmlns:a16="http://schemas.microsoft.com/office/drawing/2014/main" id="{3DA58AAD-00EF-D4D2-9E8C-ACB72D84E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5" b="-7000"/>
          <a:stretch>
            <a:fillRect/>
          </a:stretch>
        </p:blipFill>
        <p:spPr>
          <a:xfrm>
            <a:off x="20" y="0"/>
            <a:ext cx="12191980" cy="7355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69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C07A-94F6-51EA-74A6-A0975A4D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 for MyAccessID connected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B776C-3649-63F2-7CF3-B3ED81288EB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/>
              <a:t>EuroHPC</a:t>
            </a:r>
            <a:endParaRPr lang="en-US" dirty="0"/>
          </a:p>
        </p:txBody>
      </p:sp>
      <p:pic>
        <p:nvPicPr>
          <p:cNvPr id="11" name="Content Placeholder 10" descr="EuroHPC key facts and figures intended to show that there is huge momentum in EuroHPC: 19 AI Factories, 14 Supercomputers, 10 quantum computers.">
            <a:extLst>
              <a:ext uri="{FF2B5EF4-FFF2-40B4-BE49-F238E27FC236}">
                <a16:creationId xmlns:a16="http://schemas.microsoft.com/office/drawing/2014/main" id="{2C496369-81D1-4E46-B97A-38699BFA8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2216659"/>
            <a:ext cx="5334000" cy="344068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0AFAE2-0CFD-579B-01C3-AB01C8DB9A2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EOSC nodes in buildup phase</a:t>
            </a:r>
          </a:p>
        </p:txBody>
      </p:sp>
      <p:pic>
        <p:nvPicPr>
          <p:cNvPr id="13" name="Content Placeholder 12" descr="Figure intended to demonstrate the scale of EOSC nodes which will be connecting to MyAccessID">
            <a:extLst>
              <a:ext uri="{FF2B5EF4-FFF2-40B4-BE49-F238E27FC236}">
                <a16:creationId xmlns:a16="http://schemas.microsoft.com/office/drawing/2014/main" id="{3C75E5C0-5C83-E592-A766-86F745C4D58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350000" y="2216659"/>
            <a:ext cx="5334000" cy="164835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1A090B-37BA-EFBF-108D-D044449CB4F5}"/>
              </a:ext>
            </a:extLst>
          </p:cNvPr>
          <p:cNvSpPr txBox="1"/>
          <p:nvPr/>
        </p:nvSpPr>
        <p:spPr>
          <a:xfrm>
            <a:off x="507999" y="6094399"/>
            <a:ext cx="10692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MyAccessID connected services: https://</a:t>
            </a:r>
            <a:r>
              <a:rPr lang="en-US" sz="1600" dirty="0" err="1"/>
              <a:t>wiki.geant.org</a:t>
            </a:r>
            <a:r>
              <a:rPr lang="en-US" sz="1600" dirty="0"/>
              <a:t>/spaces/MyAccessID/pages/292978896/</a:t>
            </a:r>
            <a:r>
              <a:rPr lang="en-US" sz="1600" dirty="0" err="1"/>
              <a:t>Connected+Services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79641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JISC GRAVITAS">
      <a:dk1>
        <a:srgbClr val="000000"/>
      </a:dk1>
      <a:lt1>
        <a:srgbClr val="FFFFFF"/>
      </a:lt1>
      <a:dk2>
        <a:srgbClr val="0D224C"/>
      </a:dk2>
      <a:lt2>
        <a:srgbClr val="F4F4F4"/>
      </a:lt2>
      <a:accent1>
        <a:srgbClr val="2F96C9"/>
      </a:accent1>
      <a:accent2>
        <a:srgbClr val="A879AC"/>
      </a:accent2>
      <a:accent3>
        <a:srgbClr val="D1CFCF"/>
      </a:accent3>
      <a:accent4>
        <a:srgbClr val="ED85A0"/>
      </a:accent4>
      <a:accent5>
        <a:srgbClr val="A4C8E4"/>
      </a:accent5>
      <a:accent6>
        <a:srgbClr val="00FFFF"/>
      </a:accent6>
      <a:hlink>
        <a:srgbClr val="2A4898"/>
      </a:hlink>
      <a:folHlink>
        <a:srgbClr val="512583"/>
      </a:folHlink>
    </a:clrScheme>
    <a:fontScheme name="JISC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1D86DB-066A-41E7-9D85-326D9D5F8622}" vid="{BEB77CF1-5073-4D20-8856-FFFA549DA29A}"/>
    </a:ext>
  </a:extLst>
</a:theme>
</file>

<file path=ppt/theme/theme2.xml><?xml version="1.0" encoding="utf-8"?>
<a:theme xmlns:a="http://schemas.openxmlformats.org/drawingml/2006/main" name="BREAK, IMPACT AND STAT SLIDES">
  <a:themeElements>
    <a:clrScheme name="JISC GRAVITAS">
      <a:dk1>
        <a:srgbClr val="000000"/>
      </a:dk1>
      <a:lt1>
        <a:srgbClr val="FFFFFF"/>
      </a:lt1>
      <a:dk2>
        <a:srgbClr val="0D224C"/>
      </a:dk2>
      <a:lt2>
        <a:srgbClr val="F4F4F4"/>
      </a:lt2>
      <a:accent1>
        <a:srgbClr val="2F96C9"/>
      </a:accent1>
      <a:accent2>
        <a:srgbClr val="A879AC"/>
      </a:accent2>
      <a:accent3>
        <a:srgbClr val="D1CFCF"/>
      </a:accent3>
      <a:accent4>
        <a:srgbClr val="ED85A0"/>
      </a:accent4>
      <a:accent5>
        <a:srgbClr val="A4C8E4"/>
      </a:accent5>
      <a:accent6>
        <a:srgbClr val="00FFFF"/>
      </a:accent6>
      <a:hlink>
        <a:srgbClr val="2A4898"/>
      </a:hlink>
      <a:folHlink>
        <a:srgbClr val="512583"/>
      </a:folHlink>
    </a:clrScheme>
    <a:fontScheme name="JISC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1D86DB-066A-41E7-9D85-326D9D5F8622}" vid="{E3D5CCA6-49CC-45FF-A960-55A22BADBA19}"/>
    </a:ext>
  </a:extLst>
</a:theme>
</file>

<file path=ppt/theme/theme3.xml><?xml version="1.0" encoding="utf-8"?>
<a:theme xmlns:a="http://schemas.openxmlformats.org/drawingml/2006/main" name="LIGHT">
  <a:themeElements>
    <a:clrScheme name="JISC GRAVITAS">
      <a:dk1>
        <a:srgbClr val="000000"/>
      </a:dk1>
      <a:lt1>
        <a:srgbClr val="FFFFFF"/>
      </a:lt1>
      <a:dk2>
        <a:srgbClr val="0D224C"/>
      </a:dk2>
      <a:lt2>
        <a:srgbClr val="F4F4F4"/>
      </a:lt2>
      <a:accent1>
        <a:srgbClr val="2F96C9"/>
      </a:accent1>
      <a:accent2>
        <a:srgbClr val="A879AC"/>
      </a:accent2>
      <a:accent3>
        <a:srgbClr val="D1CFCF"/>
      </a:accent3>
      <a:accent4>
        <a:srgbClr val="ED85A0"/>
      </a:accent4>
      <a:accent5>
        <a:srgbClr val="A4C8E4"/>
      </a:accent5>
      <a:accent6>
        <a:srgbClr val="00FFFF"/>
      </a:accent6>
      <a:hlink>
        <a:srgbClr val="2A48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1D86DB-066A-41E7-9D85-326D9D5F8622}" vid="{EAECAF9C-CFE5-4712-AFC6-6513D891C65A}"/>
    </a:ext>
  </a:extLst>
</a:theme>
</file>

<file path=ppt/theme/theme4.xml><?xml version="1.0" encoding="utf-8"?>
<a:theme xmlns:a="http://schemas.openxmlformats.org/drawingml/2006/main" name="DARK">
  <a:themeElements>
    <a:clrScheme name="JISC GRAVITAS">
      <a:dk1>
        <a:srgbClr val="000000"/>
      </a:dk1>
      <a:lt1>
        <a:srgbClr val="FFFFFF"/>
      </a:lt1>
      <a:dk2>
        <a:srgbClr val="0D224C"/>
      </a:dk2>
      <a:lt2>
        <a:srgbClr val="F4F4F4"/>
      </a:lt2>
      <a:accent1>
        <a:srgbClr val="2F96C9"/>
      </a:accent1>
      <a:accent2>
        <a:srgbClr val="A879AC"/>
      </a:accent2>
      <a:accent3>
        <a:srgbClr val="D1CFCF"/>
      </a:accent3>
      <a:accent4>
        <a:srgbClr val="ED85A0"/>
      </a:accent4>
      <a:accent5>
        <a:srgbClr val="A4C8E4"/>
      </a:accent5>
      <a:accent6>
        <a:srgbClr val="00FFFF"/>
      </a:accent6>
      <a:hlink>
        <a:srgbClr val="2A48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1D86DB-066A-41E7-9D85-326D9D5F8622}" vid="{2D644800-673A-4C17-A86A-7213D6B93D20}"/>
    </a:ext>
  </a:extLst>
</a:theme>
</file>

<file path=ppt/theme/theme5.xml><?xml version="1.0" encoding="utf-8"?>
<a:theme xmlns:a="http://schemas.openxmlformats.org/drawingml/2006/main" name="CLOSING">
  <a:themeElements>
    <a:clrScheme name="JISC GRAVITAS">
      <a:dk1>
        <a:srgbClr val="000000"/>
      </a:dk1>
      <a:lt1>
        <a:srgbClr val="FFFFFF"/>
      </a:lt1>
      <a:dk2>
        <a:srgbClr val="0D224C"/>
      </a:dk2>
      <a:lt2>
        <a:srgbClr val="F4F4F4"/>
      </a:lt2>
      <a:accent1>
        <a:srgbClr val="2F96C9"/>
      </a:accent1>
      <a:accent2>
        <a:srgbClr val="A879AC"/>
      </a:accent2>
      <a:accent3>
        <a:srgbClr val="D1CFCF"/>
      </a:accent3>
      <a:accent4>
        <a:srgbClr val="ED85A0"/>
      </a:accent4>
      <a:accent5>
        <a:srgbClr val="A4C8E4"/>
      </a:accent5>
      <a:accent6>
        <a:srgbClr val="00FFFF"/>
      </a:accent6>
      <a:hlink>
        <a:srgbClr val="2A4898"/>
      </a:hlink>
      <a:folHlink>
        <a:srgbClr val="512583"/>
      </a:folHlink>
    </a:clrScheme>
    <a:fontScheme name="JISC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1D86DB-066A-41E7-9D85-326D9D5F8622}" vid="{9789BDDD-BBA5-4B22-9BA1-D4609DC4DE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0236d4d144d4627bcb169c5987c2c89 xmlns="7c455f33-77d2-4545-9ec6-8ece34099d2f">
      <Terms xmlns="http://schemas.microsoft.com/office/infopath/2007/PartnerControls"/>
    </p0236d4d144d4627bcb169c5987c2c89>
    <b89bde72cd604427a006be6ed1d4a50e xmlns="7c455f33-77d2-4545-9ec6-8ece34099d2f">
      <Terms xmlns="http://schemas.microsoft.com/office/infopath/2007/PartnerControls"/>
    </b89bde72cd604427a006be6ed1d4a50e>
    <TaxCatchAll xmlns="7c455f33-77d2-4545-9ec6-8ece34099d2f" xsi:nil="true"/>
    <_ip_UnifiedCompliancePolicyProperties xmlns="http://schemas.microsoft.com/sharepoint/v3" xsi:nil="true"/>
    <lcf76f155ced4ddcb4097134ff3c332f xmlns="fed60dd1-978d-4234-81be-5c75651aa337">
      <Terms xmlns="http://schemas.microsoft.com/office/infopath/2007/PartnerControls"/>
    </lcf76f155ced4ddcb4097134ff3c332f>
  </documentManagement>
</p:properties>
</file>

<file path=customXml/item2.xml><?xml version="1.0" encoding="utf-8"?>
<?mso-contentType ?>
<SharedContentType xmlns="Microsoft.SharePoint.Taxonomy.ContentTypeSync" SourceId="79c6cfb5-50bc-4fca-81ee-f60fcea9a64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B56782932DD49BDAA7F4F1A7C21F7" ma:contentTypeVersion="13" ma:contentTypeDescription="Create a new document." ma:contentTypeScope="" ma:versionID="53559e802303af960c09bef1a0ecade9">
  <xsd:schema xmlns:xsd="http://www.w3.org/2001/XMLSchema" xmlns:xs="http://www.w3.org/2001/XMLSchema" xmlns:p="http://schemas.microsoft.com/office/2006/metadata/properties" xmlns:ns1="http://schemas.microsoft.com/sharepoint/v3" xmlns:ns2="7c455f33-77d2-4545-9ec6-8ece34099d2f" xmlns:ns3="fed60dd1-978d-4234-81be-5c75651aa337" targetNamespace="http://schemas.microsoft.com/office/2006/metadata/properties" ma:root="true" ma:fieldsID="36690d6deb73d73e2cbbecf1b5c92829" ns1:_="" ns2:_="" ns3:_="">
    <xsd:import namespace="http://schemas.microsoft.com/sharepoint/v3"/>
    <xsd:import namespace="7c455f33-77d2-4545-9ec6-8ece34099d2f"/>
    <xsd:import namespace="fed60dd1-978d-4234-81be-5c75651aa337"/>
    <xsd:element name="properties">
      <xsd:complexType>
        <xsd:sequence>
          <xsd:element name="documentManagement">
            <xsd:complexType>
              <xsd:all>
                <xsd:element ref="ns2:b89bde72cd604427a006be6ed1d4a50e" minOccurs="0"/>
                <xsd:element ref="ns2:TaxCatchAll" minOccurs="0"/>
                <xsd:element ref="ns2:TaxCatchAllLabel" minOccurs="0"/>
                <xsd:element ref="ns2:p0236d4d144d4627bcb169c5987c2c89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5f33-77d2-4545-9ec6-8ece34099d2f" elementFormDefault="qualified">
    <xsd:import namespace="http://schemas.microsoft.com/office/2006/documentManagement/types"/>
    <xsd:import namespace="http://schemas.microsoft.com/office/infopath/2007/PartnerControls"/>
    <xsd:element name="b89bde72cd604427a006be6ed1d4a50e" ma:index="8" nillable="true" ma:taxonomy="true" ma:internalName="b89bde72cd604427a006be6ed1d4a50e" ma:taxonomyFieldName="Business_x0020_Function" ma:displayName="Business Function" ma:default="" ma:fieldId="{b89bde72-cd60-4427-a006-be6ed1d4a50e}" ma:sspId="79c6cfb5-50bc-4fca-81ee-f60fcea9a646" ma:termSetId="e083faab-cda4-4174-a470-765f029b000e" ma:anchorId="0dc13b50-433d-4bdb-999d-681bda683d09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4690356-d437-47b9-8aa7-722e2ce761be}" ma:internalName="TaxCatchAll" ma:showField="CatchAllData" ma:web="d3c89dc2-d437-4a2c-8c95-e07e2fc36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4690356-d437-47b9-8aa7-722e2ce761be}" ma:internalName="TaxCatchAllLabel" ma:readOnly="true" ma:showField="CatchAllDataLabel" ma:web="d3c89dc2-d437-4a2c-8c95-e07e2fc367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236d4d144d4627bcb169c5987c2c89" ma:index="12" nillable="true" ma:taxonomy="true" ma:internalName="p0236d4d144d4627bcb169c5987c2c89" ma:taxonomyFieldName="Business_x0020_Activitiy" ma:displayName="Business Activity" ma:fieldId="{90236d4d-144d-4627-bcb1-69c5987c2c89}" ma:sspId="79c6cfb5-50bc-4fca-81ee-f60fcea9a646" ma:termSetId="e083faab-cda4-4174-a470-765f029b000e" ma:anchorId="de6fb188-fa74-481c-913e-47f98ad515a8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0dd1-978d-4234-81be-5c75651aa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c6cfb5-50bc-4fca-81ee-f60fcea9a6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51851B-CCFB-4077-9119-156635D31A86}">
  <ds:schemaRefs>
    <ds:schemaRef ds:uri="7c455f33-77d2-4545-9ec6-8ece34099d2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ed60dd1-978d-4234-81be-5c75651aa337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71C12D-8023-47CF-8086-85ABFCF634F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F386B21-4026-4BFD-8C5A-D6F3AA59E3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C51BC5-9540-4DDC-92DD-9FCD3A65E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455f33-77d2-4545-9ec6-8ece34099d2f"/>
    <ds:schemaRef ds:uri="fed60dd1-978d-4234-81be-5c75651aa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28f3288-8b3e-408d-a4e1-b1f65b180f66}" enabled="1" method="Privileged" siteId="{48f9394d-8a14-4d27-82a6-f35f1236120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1052</TotalTime>
  <Words>434</Words>
  <Application>Microsoft Macintosh PowerPoint</Application>
  <PresentationFormat>Widescreen</PresentationFormat>
  <Paragraphs>80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Calibri</vt:lpstr>
      <vt:lpstr>Roboto Black</vt:lpstr>
      <vt:lpstr>Roboto Light</vt:lpstr>
      <vt:lpstr>Roboto Mono Light</vt:lpstr>
      <vt:lpstr>Roboto Mono Thin</vt:lpstr>
      <vt:lpstr>Arial</vt:lpstr>
      <vt:lpstr>Covers</vt:lpstr>
      <vt:lpstr>BREAK, IMPACT AND STAT SLIDES</vt:lpstr>
      <vt:lpstr>LIGHT</vt:lpstr>
      <vt:lpstr>DARK</vt:lpstr>
      <vt:lpstr>CLOSING</vt:lpstr>
      <vt:lpstr>MyAccessID governance and roadmap in GN5-2</vt:lpstr>
      <vt:lpstr>Governance</vt:lpstr>
      <vt:lpstr>Size of federations in eduGAIN</vt:lpstr>
      <vt:lpstr>Governance of GN5-2 WP5 services</vt:lpstr>
      <vt:lpstr>Some timescales (strategic and tactical)</vt:lpstr>
      <vt:lpstr>Roadmap</vt:lpstr>
      <vt:lpstr>PowerPoint Presentation</vt:lpstr>
      <vt:lpstr>Roadmap of CoreAAI (MyAccessID and MyAcademicID)</vt:lpstr>
      <vt:lpstr>Some numbers for MyAccessID connected services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Stuart</dc:creator>
  <cp:lastModifiedBy>Alex Stuart</cp:lastModifiedBy>
  <cp:revision>1</cp:revision>
  <cp:lastPrinted>2018-08-23T11:32:46Z</cp:lastPrinted>
  <dcterms:created xsi:type="dcterms:W3CDTF">2025-12-01T16:47:28Z</dcterms:created>
  <dcterms:modified xsi:type="dcterms:W3CDTF">2025-12-02T11:12:22Z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0x01010061FB56782932DD49BDAA7F4F1A7C21F7</vt:lpwstr>
  </property>
  <property fmtid="{D5CDD505-2E9C-101B-9397-08002B2CF9AE}" pid="3" name="Business Activitiy">
    <vt:lpwstr/>
  </property>
  <property fmtid="{D5CDD505-2E9C-101B-9397-08002B2CF9AE}" pid="4" name="MediaServiceImageTags">
    <vt:lpwstr/>
  </property>
  <property fmtid="{D5CDD505-2E9C-101B-9397-08002B2CF9AE}" pid="5" name="Business Function">
    <vt:lpwstr/>
  </property>
  <property fmtid="{D5CDD505-2E9C-101B-9397-08002B2CF9AE}" pid="6" name="_dlc_DocIdItemGuid">
    <vt:lpwstr>c3292b71-3020-4237-9aac-c08c0ca2216f</vt:lpwstr>
  </property>
  <property fmtid="{D5CDD505-2E9C-101B-9397-08002B2CF9AE}" pid="7" name="Business_x0020_Function">
    <vt:lpwstr/>
  </property>
  <property fmtid="{D5CDD505-2E9C-101B-9397-08002B2CF9AE}" pid="8" name="Business_x0020_Activitiy">
    <vt:lpwstr/>
  </property>
</Properties>
</file>