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4658"/>
  </p:normalViewPr>
  <p:slideViewPr>
    <p:cSldViewPr snapToGrid="0">
      <p:cViewPr varScale="1">
        <p:scale>
          <a:sx n="120" d="100"/>
          <a:sy n="120" d="100"/>
        </p:scale>
        <p:origin x="1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8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19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6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2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12/2/25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3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12/2/25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1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12/2/25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5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5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3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9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fcs-networkplus.ac.uk/projects/exploring-the-governance-requirements-for-enabling-uk-dris-to-adopt-myaccessid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myaccessid-uk.github.io/site/workshops/MyAccessID-Online-Worksho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fcs-networkplus.ac.u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accessid-uk.github.io/site" TargetMode="External"/><Relationship Id="rId2" Type="http://schemas.openxmlformats.org/officeDocument/2006/relationships/hyperlink" Target="mailto:IAM4DRI@JISCMAIL.AC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and white triangle pattern&#10;&#10;AI-generated content may be incorrect.">
            <a:extLst>
              <a:ext uri="{FF2B5EF4-FFF2-40B4-BE49-F238E27FC236}">
                <a16:creationId xmlns:a16="http://schemas.microsoft.com/office/drawing/2014/main" id="{1996DB2A-33A8-FEB8-AA0F-391DA92771C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43750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1A5B35-1FE0-6182-30D4-73FA3F50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2" y="685160"/>
            <a:ext cx="7588155" cy="2236264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MyAccessID Online Workshop</a:t>
            </a:r>
            <a:br>
              <a:rPr lang="en-US" sz="3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Tuesday 2</a:t>
            </a:r>
            <a:r>
              <a:rPr lang="en-US" sz="2800" baseline="30000" dirty="0">
                <a:solidFill>
                  <a:srgbClr val="FFFFFF"/>
                </a:solidFill>
              </a:rPr>
              <a:t>nd</a:t>
            </a:r>
            <a:r>
              <a:rPr lang="en-US" sz="2800" dirty="0">
                <a:solidFill>
                  <a:srgbClr val="FFFFFF"/>
                </a:solidFill>
              </a:rPr>
              <a:t> December 2025: 10am-12pm</a:t>
            </a:r>
            <a:endParaRPr lang="en-US" sz="3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1513D-44BB-0BA3-103C-C48D3A324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2" y="2996495"/>
            <a:ext cx="7588155" cy="14140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</a:rPr>
              <a:t>NFCS </a:t>
            </a:r>
            <a:r>
              <a:rPr lang="en-US" sz="2000" dirty="0" err="1">
                <a:solidFill>
                  <a:srgbClr val="FFFFFF"/>
                </a:solidFill>
              </a:rPr>
              <a:t>NetworkPlus</a:t>
            </a:r>
            <a:r>
              <a:rPr lang="en-US" sz="2000" dirty="0">
                <a:solidFill>
                  <a:srgbClr val="FFFFFF"/>
                </a:solidFill>
              </a:rPr>
              <a:t> Project</a:t>
            </a:r>
          </a:p>
          <a:p>
            <a:pPr>
              <a:lnSpc>
                <a:spcPct val="110000"/>
              </a:lnSpc>
            </a:pPr>
            <a:r>
              <a:rPr lang="en-US" sz="1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Exploring the Governance Requirements for Enabling UK DRIs to Adopt MyAccessID</a:t>
            </a:r>
            <a:endParaRPr lang="en-US" sz="1400" b="1" dirty="0"/>
          </a:p>
          <a:p>
            <a:pPr>
              <a:lnSpc>
                <a:spcPct val="110000"/>
              </a:lnSpc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5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https://myaccessid-uk.github.io/site/workshops/MyAccessID-Online-Workshop</a:t>
            </a:r>
            <a:r>
              <a:rPr lang="en-US" sz="1500" b="1" dirty="0"/>
              <a:t> </a:t>
            </a:r>
          </a:p>
        </p:txBody>
      </p:sp>
      <p:pic>
        <p:nvPicPr>
          <p:cNvPr id="6" name="Picture 5" descr="On air sign with the light on">
            <a:extLst>
              <a:ext uri="{FF2B5EF4-FFF2-40B4-BE49-F238E27FC236}">
                <a16:creationId xmlns:a16="http://schemas.microsoft.com/office/drawing/2014/main" id="{3D4BED6B-BD21-3C17-2CC1-DE4180E7D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442" y="4901609"/>
            <a:ext cx="2452752" cy="1578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AB69B9-564B-62E9-1536-3F359E86671A}"/>
              </a:ext>
            </a:extLst>
          </p:cNvPr>
          <p:cNvSpPr txBox="1"/>
          <p:nvPr/>
        </p:nvSpPr>
        <p:spPr>
          <a:xfrm>
            <a:off x="8563650" y="6480089"/>
            <a:ext cx="3518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workshop will be recorded</a:t>
            </a:r>
          </a:p>
        </p:txBody>
      </p:sp>
    </p:spTree>
    <p:extLst>
      <p:ext uri="{BB962C8B-B14F-4D97-AF65-F5344CB8AC3E}">
        <p14:creationId xmlns:p14="http://schemas.microsoft.com/office/powerpoint/2010/main" val="2559083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1C734A-55E0-BD91-C931-C859BAF8D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72" y="494668"/>
            <a:ext cx="11655056" cy="58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8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4B4EAA-A67B-CE29-4C66-21FFB87FA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60" y="117717"/>
            <a:ext cx="7772400" cy="3626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21ECF6-B822-5B59-493C-4C5D1A334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660" y="4113701"/>
            <a:ext cx="7772400" cy="2553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1A8937-D5EA-ABAC-3A62-6F937A888D99}"/>
              </a:ext>
            </a:extLst>
          </p:cNvPr>
          <p:cNvSpPr txBox="1"/>
          <p:nvPr/>
        </p:nvSpPr>
        <p:spPr>
          <a:xfrm>
            <a:off x="2187649" y="374436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https://nfcs-networkplus.ac.uk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863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181FD2-2DF5-B229-4446-77D116317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Exploring the governance requirements for enabling UK DRIs to adopt MyAccessID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8B24B-807E-8B79-0284-58D457283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create a community of practice around the rollout of federated identity and access management across UK DRIs</a:t>
            </a:r>
          </a:p>
          <a:p>
            <a:r>
              <a:rPr lang="en-US" dirty="0"/>
              <a:t>The project will collect and publish case studies, technical documentation, compliance documentation etc. to help sites explore and adopt federated identity and access management solutions</a:t>
            </a:r>
          </a:p>
          <a:p>
            <a:r>
              <a:rPr lang="en-US" dirty="0"/>
              <a:t>Focus is MyAccessID and Keycloak – but happy to explore options with the community</a:t>
            </a:r>
          </a:p>
          <a:p>
            <a:r>
              <a:rPr lang="en-US" dirty="0"/>
              <a:t>GitHub repository, Mailing List (</a:t>
            </a:r>
            <a:r>
              <a:rPr lang="en-US" dirty="0">
                <a:hlinkClick r:id="rId2"/>
              </a:rPr>
              <a:t>IAM4DRI@JISCMAIL.AC.UK</a:t>
            </a:r>
            <a:r>
              <a:rPr lang="en-US" dirty="0"/>
              <a:t>), Website (</a:t>
            </a:r>
            <a:r>
              <a:rPr lang="en-US" dirty="0">
                <a:hlinkClick r:id="rId3"/>
              </a:rPr>
              <a:t>https://myaccessid-uk.github.io/site</a:t>
            </a:r>
            <a:r>
              <a:rPr lang="en-US" dirty="0"/>
              <a:t>) and workshops</a:t>
            </a:r>
          </a:p>
          <a:p>
            <a:r>
              <a:rPr lang="en-US" dirty="0"/>
              <a:t>Aim to build a supportive community that shares experiences and explores and develops best practice </a:t>
            </a:r>
          </a:p>
        </p:txBody>
      </p:sp>
    </p:spTree>
    <p:extLst>
      <p:ext uri="{BB962C8B-B14F-4D97-AF65-F5344CB8AC3E}">
        <p14:creationId xmlns:p14="http://schemas.microsoft.com/office/powerpoint/2010/main" val="839764945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166</Words>
  <Application>Microsoft Macintosh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Neue Haas Grotesk Text Pro</vt:lpstr>
      <vt:lpstr>VanillaVTI</vt:lpstr>
      <vt:lpstr>MyAccessID Online Workshop Tuesday 2nd December 2025: 10am-12pm</vt:lpstr>
      <vt:lpstr>PowerPoint Presentation</vt:lpstr>
      <vt:lpstr>PowerPoint Presentation</vt:lpstr>
      <vt:lpstr>Exploring the governance requirements for enabling UK DRIs to adopt MyAccessID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Woods</dc:creator>
  <cp:lastModifiedBy>Christopher Woods</cp:lastModifiedBy>
  <cp:revision>5</cp:revision>
  <dcterms:created xsi:type="dcterms:W3CDTF">2025-12-02T05:16:36Z</dcterms:created>
  <dcterms:modified xsi:type="dcterms:W3CDTF">2025-12-02T05:30:45Z</dcterms:modified>
</cp:coreProperties>
</file>